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99"/>
    <a:srgbClr val="FFF681"/>
    <a:srgbClr val="00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9" d="100"/>
          <a:sy n="99" d="100"/>
        </p:scale>
        <p:origin x="-1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51386-75C7-4AA7-8761-0024E865F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137AE-6E9A-4E27-809A-49E208FD8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48564-D61E-4B14-96B0-92279F093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E275-2A99-4768-AEF3-E18C83297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8C802-49C6-464D-A0E7-0C57C7E3A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824D6-7876-44E7-BCCA-61E78B867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54DFF-5FD7-4921-BDFF-6A44D1AD2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3FE16-636B-4D57-8A72-B3F723D15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541B2-25CA-48F5-812F-67A88B806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2EE4F-A75B-4672-A55F-42DE59860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FD514-6592-406B-AB48-4A8CAF900A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C7EE035-CAA0-43E7-860B-3D1B88E8F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84"/>
          <p:cNvGrpSpPr>
            <a:grpSpLocks/>
          </p:cNvGrpSpPr>
          <p:nvPr/>
        </p:nvGrpSpPr>
        <p:grpSpPr bwMode="auto">
          <a:xfrm>
            <a:off x="2438400" y="201613"/>
            <a:ext cx="5029200" cy="6656387"/>
            <a:chOff x="2667000" y="152400"/>
            <a:chExt cx="4576894" cy="6655950"/>
          </a:xfrm>
        </p:grpSpPr>
        <p:grpSp>
          <p:nvGrpSpPr>
            <p:cNvPr id="2052" name="Group 83"/>
            <p:cNvGrpSpPr>
              <a:grpSpLocks/>
            </p:cNvGrpSpPr>
            <p:nvPr/>
          </p:nvGrpSpPr>
          <p:grpSpPr bwMode="auto">
            <a:xfrm>
              <a:off x="2844800" y="904875"/>
              <a:ext cx="3946525" cy="4657725"/>
              <a:chOff x="1792" y="576"/>
              <a:chExt cx="2486" cy="2934"/>
            </a:xfrm>
          </p:grpSpPr>
          <p:sp>
            <p:nvSpPr>
              <p:cNvPr id="2093" name="Freeform 7"/>
              <p:cNvSpPr>
                <a:spLocks/>
              </p:cNvSpPr>
              <p:nvPr/>
            </p:nvSpPr>
            <p:spPr bwMode="auto">
              <a:xfrm>
                <a:off x="3835" y="576"/>
                <a:ext cx="401" cy="653"/>
              </a:xfrm>
              <a:custGeom>
                <a:avLst/>
                <a:gdLst>
                  <a:gd name="T0" fmla="*/ 228 w 348"/>
                  <a:gd name="T1" fmla="*/ 532 h 532"/>
                  <a:gd name="T2" fmla="*/ 228 w 348"/>
                  <a:gd name="T3" fmla="*/ 388 h 532"/>
                  <a:gd name="T4" fmla="*/ 80 w 348"/>
                  <a:gd name="T5" fmla="*/ 388 h 532"/>
                  <a:gd name="T6" fmla="*/ 80 w 348"/>
                  <a:gd name="T7" fmla="*/ 356 h 532"/>
                  <a:gd name="T8" fmla="*/ 8 w 348"/>
                  <a:gd name="T9" fmla="*/ 356 h 532"/>
                  <a:gd name="T10" fmla="*/ 4 w 348"/>
                  <a:gd name="T11" fmla="*/ 336 h 532"/>
                  <a:gd name="T12" fmla="*/ 0 w 348"/>
                  <a:gd name="T13" fmla="*/ 12 h 532"/>
                  <a:gd name="T14" fmla="*/ 312 w 348"/>
                  <a:gd name="T15" fmla="*/ 0 h 532"/>
                  <a:gd name="T16" fmla="*/ 336 w 348"/>
                  <a:gd name="T17" fmla="*/ 0 h 532"/>
                  <a:gd name="T18" fmla="*/ 344 w 348"/>
                  <a:gd name="T19" fmla="*/ 212 h 532"/>
                  <a:gd name="T20" fmla="*/ 336 w 348"/>
                  <a:gd name="T21" fmla="*/ 216 h 532"/>
                  <a:gd name="T22" fmla="*/ 344 w 348"/>
                  <a:gd name="T23" fmla="*/ 396 h 532"/>
                  <a:gd name="T24" fmla="*/ 348 w 348"/>
                  <a:gd name="T25" fmla="*/ 532 h 532"/>
                  <a:gd name="T26" fmla="*/ 228 w 348"/>
                  <a:gd name="T27" fmla="*/ 532 h 53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48"/>
                  <a:gd name="T43" fmla="*/ 0 h 532"/>
                  <a:gd name="T44" fmla="*/ 348 w 348"/>
                  <a:gd name="T45" fmla="*/ 532 h 53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48" h="532">
                    <a:moveTo>
                      <a:pt x="228" y="532"/>
                    </a:moveTo>
                    <a:lnTo>
                      <a:pt x="228" y="388"/>
                    </a:lnTo>
                    <a:lnTo>
                      <a:pt x="80" y="388"/>
                    </a:lnTo>
                    <a:lnTo>
                      <a:pt x="80" y="356"/>
                    </a:lnTo>
                    <a:lnTo>
                      <a:pt x="8" y="356"/>
                    </a:lnTo>
                    <a:lnTo>
                      <a:pt x="4" y="336"/>
                    </a:lnTo>
                    <a:lnTo>
                      <a:pt x="0" y="12"/>
                    </a:lnTo>
                    <a:lnTo>
                      <a:pt x="312" y="0"/>
                    </a:lnTo>
                    <a:lnTo>
                      <a:pt x="336" y="0"/>
                    </a:lnTo>
                    <a:lnTo>
                      <a:pt x="344" y="212"/>
                    </a:lnTo>
                    <a:lnTo>
                      <a:pt x="336" y="216"/>
                    </a:lnTo>
                    <a:lnTo>
                      <a:pt x="344" y="396"/>
                    </a:lnTo>
                    <a:lnTo>
                      <a:pt x="348" y="532"/>
                    </a:lnTo>
                    <a:lnTo>
                      <a:pt x="228" y="532"/>
                    </a:lnTo>
                    <a:close/>
                  </a:path>
                </a:pathLst>
              </a:custGeom>
              <a:solidFill>
                <a:srgbClr val="FF9999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4" name="Freeform 8"/>
              <p:cNvSpPr>
                <a:spLocks/>
              </p:cNvSpPr>
              <p:nvPr/>
            </p:nvSpPr>
            <p:spPr bwMode="auto">
              <a:xfrm>
                <a:off x="1852" y="586"/>
                <a:ext cx="655" cy="525"/>
              </a:xfrm>
              <a:custGeom>
                <a:avLst/>
                <a:gdLst>
                  <a:gd name="T0" fmla="*/ 488 w 568"/>
                  <a:gd name="T1" fmla="*/ 428 h 428"/>
                  <a:gd name="T2" fmla="*/ 0 w 568"/>
                  <a:gd name="T3" fmla="*/ 420 h 428"/>
                  <a:gd name="T4" fmla="*/ 12 w 568"/>
                  <a:gd name="T5" fmla="*/ 0 h 428"/>
                  <a:gd name="T6" fmla="*/ 240 w 568"/>
                  <a:gd name="T7" fmla="*/ 4 h 428"/>
                  <a:gd name="T8" fmla="*/ 544 w 568"/>
                  <a:gd name="T9" fmla="*/ 8 h 428"/>
                  <a:gd name="T10" fmla="*/ 568 w 568"/>
                  <a:gd name="T11" fmla="*/ 8 h 428"/>
                  <a:gd name="T12" fmla="*/ 556 w 568"/>
                  <a:gd name="T13" fmla="*/ 24 h 428"/>
                  <a:gd name="T14" fmla="*/ 552 w 568"/>
                  <a:gd name="T15" fmla="*/ 48 h 428"/>
                  <a:gd name="T16" fmla="*/ 504 w 568"/>
                  <a:gd name="T17" fmla="*/ 76 h 428"/>
                  <a:gd name="T18" fmla="*/ 500 w 568"/>
                  <a:gd name="T19" fmla="*/ 84 h 428"/>
                  <a:gd name="T20" fmla="*/ 492 w 568"/>
                  <a:gd name="T21" fmla="*/ 88 h 428"/>
                  <a:gd name="T22" fmla="*/ 492 w 568"/>
                  <a:gd name="T23" fmla="*/ 336 h 428"/>
                  <a:gd name="T24" fmla="*/ 488 w 568"/>
                  <a:gd name="T25" fmla="*/ 428 h 4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8"/>
                  <a:gd name="T40" fmla="*/ 0 h 428"/>
                  <a:gd name="T41" fmla="*/ 568 w 568"/>
                  <a:gd name="T42" fmla="*/ 428 h 42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8" h="428">
                    <a:moveTo>
                      <a:pt x="488" y="428"/>
                    </a:moveTo>
                    <a:lnTo>
                      <a:pt x="0" y="420"/>
                    </a:lnTo>
                    <a:lnTo>
                      <a:pt x="12" y="0"/>
                    </a:lnTo>
                    <a:lnTo>
                      <a:pt x="240" y="4"/>
                    </a:lnTo>
                    <a:lnTo>
                      <a:pt x="544" y="8"/>
                    </a:lnTo>
                    <a:lnTo>
                      <a:pt x="568" y="8"/>
                    </a:lnTo>
                    <a:lnTo>
                      <a:pt x="556" y="24"/>
                    </a:lnTo>
                    <a:lnTo>
                      <a:pt x="552" y="48"/>
                    </a:lnTo>
                    <a:lnTo>
                      <a:pt x="504" y="76"/>
                    </a:lnTo>
                    <a:lnTo>
                      <a:pt x="500" y="84"/>
                    </a:lnTo>
                    <a:lnTo>
                      <a:pt x="492" y="88"/>
                    </a:lnTo>
                    <a:lnTo>
                      <a:pt x="492" y="336"/>
                    </a:lnTo>
                    <a:lnTo>
                      <a:pt x="488" y="428"/>
                    </a:lnTo>
                    <a:close/>
                  </a:path>
                </a:pathLst>
              </a:custGeom>
              <a:solidFill>
                <a:srgbClr val="00FFCC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5" name="Freeform 9"/>
              <p:cNvSpPr>
                <a:spLocks/>
              </p:cNvSpPr>
              <p:nvPr/>
            </p:nvSpPr>
            <p:spPr bwMode="auto">
              <a:xfrm>
                <a:off x="2419" y="596"/>
                <a:ext cx="835" cy="549"/>
              </a:xfrm>
              <a:custGeom>
                <a:avLst/>
                <a:gdLst>
                  <a:gd name="T0" fmla="*/ 652 w 724"/>
                  <a:gd name="T1" fmla="*/ 432 h 448"/>
                  <a:gd name="T2" fmla="*/ 652 w 724"/>
                  <a:gd name="T3" fmla="*/ 420 h 448"/>
                  <a:gd name="T4" fmla="*/ 536 w 724"/>
                  <a:gd name="T5" fmla="*/ 420 h 448"/>
                  <a:gd name="T6" fmla="*/ 540 w 724"/>
                  <a:gd name="T7" fmla="*/ 428 h 448"/>
                  <a:gd name="T8" fmla="*/ 540 w 724"/>
                  <a:gd name="T9" fmla="*/ 448 h 448"/>
                  <a:gd name="T10" fmla="*/ 468 w 724"/>
                  <a:gd name="T11" fmla="*/ 448 h 448"/>
                  <a:gd name="T12" fmla="*/ 468 w 724"/>
                  <a:gd name="T13" fmla="*/ 436 h 448"/>
                  <a:gd name="T14" fmla="*/ 468 w 724"/>
                  <a:gd name="T15" fmla="*/ 420 h 448"/>
                  <a:gd name="T16" fmla="*/ 252 w 724"/>
                  <a:gd name="T17" fmla="*/ 420 h 448"/>
                  <a:gd name="T18" fmla="*/ 252 w 724"/>
                  <a:gd name="T19" fmla="*/ 328 h 448"/>
                  <a:gd name="T20" fmla="*/ 0 w 724"/>
                  <a:gd name="T21" fmla="*/ 328 h 448"/>
                  <a:gd name="T22" fmla="*/ 0 w 724"/>
                  <a:gd name="T23" fmla="*/ 80 h 448"/>
                  <a:gd name="T24" fmla="*/ 8 w 724"/>
                  <a:gd name="T25" fmla="*/ 76 h 448"/>
                  <a:gd name="T26" fmla="*/ 12 w 724"/>
                  <a:gd name="T27" fmla="*/ 68 h 448"/>
                  <a:gd name="T28" fmla="*/ 60 w 724"/>
                  <a:gd name="T29" fmla="*/ 40 h 448"/>
                  <a:gd name="T30" fmla="*/ 64 w 724"/>
                  <a:gd name="T31" fmla="*/ 16 h 448"/>
                  <a:gd name="T32" fmla="*/ 76 w 724"/>
                  <a:gd name="T33" fmla="*/ 0 h 448"/>
                  <a:gd name="T34" fmla="*/ 252 w 724"/>
                  <a:gd name="T35" fmla="*/ 4 h 448"/>
                  <a:gd name="T36" fmla="*/ 260 w 724"/>
                  <a:gd name="T37" fmla="*/ 8 h 448"/>
                  <a:gd name="T38" fmla="*/ 392 w 724"/>
                  <a:gd name="T39" fmla="*/ 8 h 448"/>
                  <a:gd name="T40" fmla="*/ 556 w 724"/>
                  <a:gd name="T41" fmla="*/ 4 h 448"/>
                  <a:gd name="T42" fmla="*/ 560 w 724"/>
                  <a:gd name="T43" fmla="*/ 60 h 448"/>
                  <a:gd name="T44" fmla="*/ 560 w 724"/>
                  <a:gd name="T45" fmla="*/ 80 h 448"/>
                  <a:gd name="T46" fmla="*/ 560 w 724"/>
                  <a:gd name="T47" fmla="*/ 104 h 448"/>
                  <a:gd name="T48" fmla="*/ 556 w 724"/>
                  <a:gd name="T49" fmla="*/ 116 h 448"/>
                  <a:gd name="T50" fmla="*/ 564 w 724"/>
                  <a:gd name="T51" fmla="*/ 140 h 448"/>
                  <a:gd name="T52" fmla="*/ 564 w 724"/>
                  <a:gd name="T53" fmla="*/ 144 h 448"/>
                  <a:gd name="T54" fmla="*/ 560 w 724"/>
                  <a:gd name="T55" fmla="*/ 144 h 448"/>
                  <a:gd name="T56" fmla="*/ 560 w 724"/>
                  <a:gd name="T57" fmla="*/ 152 h 448"/>
                  <a:gd name="T58" fmla="*/ 564 w 724"/>
                  <a:gd name="T59" fmla="*/ 152 h 448"/>
                  <a:gd name="T60" fmla="*/ 560 w 724"/>
                  <a:gd name="T61" fmla="*/ 172 h 448"/>
                  <a:gd name="T62" fmla="*/ 576 w 724"/>
                  <a:gd name="T63" fmla="*/ 204 h 448"/>
                  <a:gd name="T64" fmla="*/ 576 w 724"/>
                  <a:gd name="T65" fmla="*/ 212 h 448"/>
                  <a:gd name="T66" fmla="*/ 568 w 724"/>
                  <a:gd name="T67" fmla="*/ 268 h 448"/>
                  <a:gd name="T68" fmla="*/ 556 w 724"/>
                  <a:gd name="T69" fmla="*/ 276 h 448"/>
                  <a:gd name="T70" fmla="*/ 544 w 724"/>
                  <a:gd name="T71" fmla="*/ 280 h 448"/>
                  <a:gd name="T72" fmla="*/ 536 w 724"/>
                  <a:gd name="T73" fmla="*/ 292 h 448"/>
                  <a:gd name="T74" fmla="*/ 600 w 724"/>
                  <a:gd name="T75" fmla="*/ 320 h 448"/>
                  <a:gd name="T76" fmla="*/ 640 w 724"/>
                  <a:gd name="T77" fmla="*/ 368 h 448"/>
                  <a:gd name="T78" fmla="*/ 724 w 724"/>
                  <a:gd name="T79" fmla="*/ 412 h 448"/>
                  <a:gd name="T80" fmla="*/ 708 w 724"/>
                  <a:gd name="T81" fmla="*/ 428 h 448"/>
                  <a:gd name="T82" fmla="*/ 704 w 724"/>
                  <a:gd name="T83" fmla="*/ 432 h 448"/>
                  <a:gd name="T84" fmla="*/ 680 w 724"/>
                  <a:gd name="T85" fmla="*/ 424 h 448"/>
                  <a:gd name="T86" fmla="*/ 672 w 724"/>
                  <a:gd name="T87" fmla="*/ 436 h 448"/>
                  <a:gd name="T88" fmla="*/ 652 w 724"/>
                  <a:gd name="T89" fmla="*/ 432 h 448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724"/>
                  <a:gd name="T136" fmla="*/ 0 h 448"/>
                  <a:gd name="T137" fmla="*/ 724 w 724"/>
                  <a:gd name="T138" fmla="*/ 448 h 448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724" h="448">
                    <a:moveTo>
                      <a:pt x="652" y="432"/>
                    </a:moveTo>
                    <a:lnTo>
                      <a:pt x="652" y="420"/>
                    </a:lnTo>
                    <a:lnTo>
                      <a:pt x="536" y="420"/>
                    </a:lnTo>
                    <a:lnTo>
                      <a:pt x="540" y="428"/>
                    </a:lnTo>
                    <a:lnTo>
                      <a:pt x="540" y="448"/>
                    </a:lnTo>
                    <a:lnTo>
                      <a:pt x="468" y="448"/>
                    </a:lnTo>
                    <a:lnTo>
                      <a:pt x="468" y="436"/>
                    </a:lnTo>
                    <a:lnTo>
                      <a:pt x="468" y="420"/>
                    </a:lnTo>
                    <a:lnTo>
                      <a:pt x="252" y="420"/>
                    </a:lnTo>
                    <a:lnTo>
                      <a:pt x="252" y="328"/>
                    </a:lnTo>
                    <a:lnTo>
                      <a:pt x="0" y="328"/>
                    </a:lnTo>
                    <a:lnTo>
                      <a:pt x="0" y="80"/>
                    </a:lnTo>
                    <a:lnTo>
                      <a:pt x="8" y="76"/>
                    </a:lnTo>
                    <a:lnTo>
                      <a:pt x="12" y="68"/>
                    </a:lnTo>
                    <a:lnTo>
                      <a:pt x="60" y="40"/>
                    </a:lnTo>
                    <a:lnTo>
                      <a:pt x="64" y="16"/>
                    </a:lnTo>
                    <a:lnTo>
                      <a:pt x="76" y="0"/>
                    </a:lnTo>
                    <a:lnTo>
                      <a:pt x="252" y="4"/>
                    </a:lnTo>
                    <a:lnTo>
                      <a:pt x="260" y="8"/>
                    </a:lnTo>
                    <a:lnTo>
                      <a:pt x="392" y="8"/>
                    </a:lnTo>
                    <a:lnTo>
                      <a:pt x="556" y="4"/>
                    </a:lnTo>
                    <a:lnTo>
                      <a:pt x="560" y="60"/>
                    </a:lnTo>
                    <a:lnTo>
                      <a:pt x="560" y="80"/>
                    </a:lnTo>
                    <a:lnTo>
                      <a:pt x="560" y="104"/>
                    </a:lnTo>
                    <a:lnTo>
                      <a:pt x="556" y="116"/>
                    </a:lnTo>
                    <a:lnTo>
                      <a:pt x="564" y="140"/>
                    </a:lnTo>
                    <a:lnTo>
                      <a:pt x="564" y="144"/>
                    </a:lnTo>
                    <a:lnTo>
                      <a:pt x="560" y="144"/>
                    </a:lnTo>
                    <a:lnTo>
                      <a:pt x="560" y="152"/>
                    </a:lnTo>
                    <a:lnTo>
                      <a:pt x="564" y="152"/>
                    </a:lnTo>
                    <a:lnTo>
                      <a:pt x="560" y="172"/>
                    </a:lnTo>
                    <a:lnTo>
                      <a:pt x="576" y="204"/>
                    </a:lnTo>
                    <a:lnTo>
                      <a:pt x="576" y="212"/>
                    </a:lnTo>
                    <a:lnTo>
                      <a:pt x="568" y="268"/>
                    </a:lnTo>
                    <a:lnTo>
                      <a:pt x="556" y="276"/>
                    </a:lnTo>
                    <a:lnTo>
                      <a:pt x="544" y="280"/>
                    </a:lnTo>
                    <a:lnTo>
                      <a:pt x="536" y="292"/>
                    </a:lnTo>
                    <a:lnTo>
                      <a:pt x="600" y="320"/>
                    </a:lnTo>
                    <a:lnTo>
                      <a:pt x="640" y="368"/>
                    </a:lnTo>
                    <a:lnTo>
                      <a:pt x="724" y="412"/>
                    </a:lnTo>
                    <a:lnTo>
                      <a:pt x="708" y="428"/>
                    </a:lnTo>
                    <a:lnTo>
                      <a:pt x="704" y="432"/>
                    </a:lnTo>
                    <a:lnTo>
                      <a:pt x="680" y="424"/>
                    </a:lnTo>
                    <a:lnTo>
                      <a:pt x="672" y="436"/>
                    </a:lnTo>
                    <a:lnTo>
                      <a:pt x="652" y="432"/>
                    </a:lnTo>
                    <a:close/>
                  </a:path>
                </a:pathLst>
              </a:custGeom>
              <a:solidFill>
                <a:srgbClr val="FF9999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6" name="Freeform 10"/>
              <p:cNvSpPr>
                <a:spLocks/>
              </p:cNvSpPr>
              <p:nvPr/>
            </p:nvSpPr>
            <p:spPr bwMode="auto">
              <a:xfrm>
                <a:off x="3037" y="601"/>
                <a:ext cx="337" cy="500"/>
              </a:xfrm>
              <a:custGeom>
                <a:avLst/>
                <a:gdLst>
                  <a:gd name="T0" fmla="*/ 188 w 292"/>
                  <a:gd name="T1" fmla="*/ 408 h 408"/>
                  <a:gd name="T2" fmla="*/ 104 w 292"/>
                  <a:gd name="T3" fmla="*/ 364 h 408"/>
                  <a:gd name="T4" fmla="*/ 64 w 292"/>
                  <a:gd name="T5" fmla="*/ 316 h 408"/>
                  <a:gd name="T6" fmla="*/ 0 w 292"/>
                  <a:gd name="T7" fmla="*/ 288 h 408"/>
                  <a:gd name="T8" fmla="*/ 8 w 292"/>
                  <a:gd name="T9" fmla="*/ 276 h 408"/>
                  <a:gd name="T10" fmla="*/ 20 w 292"/>
                  <a:gd name="T11" fmla="*/ 272 h 408"/>
                  <a:gd name="T12" fmla="*/ 32 w 292"/>
                  <a:gd name="T13" fmla="*/ 264 h 408"/>
                  <a:gd name="T14" fmla="*/ 40 w 292"/>
                  <a:gd name="T15" fmla="*/ 208 h 408"/>
                  <a:gd name="T16" fmla="*/ 40 w 292"/>
                  <a:gd name="T17" fmla="*/ 200 h 408"/>
                  <a:gd name="T18" fmla="*/ 24 w 292"/>
                  <a:gd name="T19" fmla="*/ 168 h 408"/>
                  <a:gd name="T20" fmla="*/ 28 w 292"/>
                  <a:gd name="T21" fmla="*/ 148 h 408"/>
                  <a:gd name="T22" fmla="*/ 24 w 292"/>
                  <a:gd name="T23" fmla="*/ 148 h 408"/>
                  <a:gd name="T24" fmla="*/ 24 w 292"/>
                  <a:gd name="T25" fmla="*/ 140 h 408"/>
                  <a:gd name="T26" fmla="*/ 28 w 292"/>
                  <a:gd name="T27" fmla="*/ 140 h 408"/>
                  <a:gd name="T28" fmla="*/ 28 w 292"/>
                  <a:gd name="T29" fmla="*/ 136 h 408"/>
                  <a:gd name="T30" fmla="*/ 20 w 292"/>
                  <a:gd name="T31" fmla="*/ 112 h 408"/>
                  <a:gd name="T32" fmla="*/ 24 w 292"/>
                  <a:gd name="T33" fmla="*/ 100 h 408"/>
                  <a:gd name="T34" fmla="*/ 24 w 292"/>
                  <a:gd name="T35" fmla="*/ 76 h 408"/>
                  <a:gd name="T36" fmla="*/ 24 w 292"/>
                  <a:gd name="T37" fmla="*/ 56 h 408"/>
                  <a:gd name="T38" fmla="*/ 20 w 292"/>
                  <a:gd name="T39" fmla="*/ 0 h 408"/>
                  <a:gd name="T40" fmla="*/ 112 w 292"/>
                  <a:gd name="T41" fmla="*/ 0 h 408"/>
                  <a:gd name="T42" fmla="*/ 280 w 292"/>
                  <a:gd name="T43" fmla="*/ 0 h 408"/>
                  <a:gd name="T44" fmla="*/ 280 w 292"/>
                  <a:gd name="T45" fmla="*/ 12 h 408"/>
                  <a:gd name="T46" fmla="*/ 292 w 292"/>
                  <a:gd name="T47" fmla="*/ 36 h 408"/>
                  <a:gd name="T48" fmla="*/ 280 w 292"/>
                  <a:gd name="T49" fmla="*/ 60 h 408"/>
                  <a:gd name="T50" fmla="*/ 284 w 292"/>
                  <a:gd name="T51" fmla="*/ 68 h 408"/>
                  <a:gd name="T52" fmla="*/ 280 w 292"/>
                  <a:gd name="T53" fmla="*/ 88 h 408"/>
                  <a:gd name="T54" fmla="*/ 288 w 292"/>
                  <a:gd name="T55" fmla="*/ 104 h 408"/>
                  <a:gd name="T56" fmla="*/ 276 w 292"/>
                  <a:gd name="T57" fmla="*/ 116 h 408"/>
                  <a:gd name="T58" fmla="*/ 268 w 292"/>
                  <a:gd name="T59" fmla="*/ 108 h 408"/>
                  <a:gd name="T60" fmla="*/ 256 w 292"/>
                  <a:gd name="T61" fmla="*/ 112 h 408"/>
                  <a:gd name="T62" fmla="*/ 252 w 292"/>
                  <a:gd name="T63" fmla="*/ 120 h 408"/>
                  <a:gd name="T64" fmla="*/ 240 w 292"/>
                  <a:gd name="T65" fmla="*/ 124 h 408"/>
                  <a:gd name="T66" fmla="*/ 236 w 292"/>
                  <a:gd name="T67" fmla="*/ 128 h 408"/>
                  <a:gd name="T68" fmla="*/ 240 w 292"/>
                  <a:gd name="T69" fmla="*/ 148 h 408"/>
                  <a:gd name="T70" fmla="*/ 232 w 292"/>
                  <a:gd name="T71" fmla="*/ 156 h 408"/>
                  <a:gd name="T72" fmla="*/ 240 w 292"/>
                  <a:gd name="T73" fmla="*/ 172 h 408"/>
                  <a:gd name="T74" fmla="*/ 236 w 292"/>
                  <a:gd name="T75" fmla="*/ 184 h 408"/>
                  <a:gd name="T76" fmla="*/ 252 w 292"/>
                  <a:gd name="T77" fmla="*/ 208 h 408"/>
                  <a:gd name="T78" fmla="*/ 240 w 292"/>
                  <a:gd name="T79" fmla="*/ 228 h 408"/>
                  <a:gd name="T80" fmla="*/ 248 w 292"/>
                  <a:gd name="T81" fmla="*/ 240 h 408"/>
                  <a:gd name="T82" fmla="*/ 252 w 292"/>
                  <a:gd name="T83" fmla="*/ 292 h 408"/>
                  <a:gd name="T84" fmla="*/ 240 w 292"/>
                  <a:gd name="T85" fmla="*/ 304 h 408"/>
                  <a:gd name="T86" fmla="*/ 216 w 292"/>
                  <a:gd name="T87" fmla="*/ 324 h 408"/>
                  <a:gd name="T88" fmla="*/ 216 w 292"/>
                  <a:gd name="T89" fmla="*/ 332 h 408"/>
                  <a:gd name="T90" fmla="*/ 224 w 292"/>
                  <a:gd name="T91" fmla="*/ 336 h 408"/>
                  <a:gd name="T92" fmla="*/ 228 w 292"/>
                  <a:gd name="T93" fmla="*/ 360 h 408"/>
                  <a:gd name="T94" fmla="*/ 216 w 292"/>
                  <a:gd name="T95" fmla="*/ 376 h 408"/>
                  <a:gd name="T96" fmla="*/ 212 w 292"/>
                  <a:gd name="T97" fmla="*/ 388 h 408"/>
                  <a:gd name="T98" fmla="*/ 196 w 292"/>
                  <a:gd name="T99" fmla="*/ 396 h 408"/>
                  <a:gd name="T100" fmla="*/ 188 w 292"/>
                  <a:gd name="T101" fmla="*/ 408 h 40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292"/>
                  <a:gd name="T154" fmla="*/ 0 h 408"/>
                  <a:gd name="T155" fmla="*/ 292 w 292"/>
                  <a:gd name="T156" fmla="*/ 408 h 40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292" h="408">
                    <a:moveTo>
                      <a:pt x="188" y="408"/>
                    </a:moveTo>
                    <a:lnTo>
                      <a:pt x="104" y="364"/>
                    </a:lnTo>
                    <a:lnTo>
                      <a:pt x="64" y="316"/>
                    </a:lnTo>
                    <a:lnTo>
                      <a:pt x="0" y="288"/>
                    </a:lnTo>
                    <a:lnTo>
                      <a:pt x="8" y="276"/>
                    </a:lnTo>
                    <a:lnTo>
                      <a:pt x="20" y="272"/>
                    </a:lnTo>
                    <a:lnTo>
                      <a:pt x="32" y="264"/>
                    </a:lnTo>
                    <a:lnTo>
                      <a:pt x="40" y="208"/>
                    </a:lnTo>
                    <a:lnTo>
                      <a:pt x="40" y="200"/>
                    </a:lnTo>
                    <a:lnTo>
                      <a:pt x="24" y="168"/>
                    </a:lnTo>
                    <a:lnTo>
                      <a:pt x="28" y="148"/>
                    </a:lnTo>
                    <a:lnTo>
                      <a:pt x="24" y="148"/>
                    </a:lnTo>
                    <a:lnTo>
                      <a:pt x="24" y="140"/>
                    </a:lnTo>
                    <a:lnTo>
                      <a:pt x="28" y="140"/>
                    </a:lnTo>
                    <a:lnTo>
                      <a:pt x="28" y="136"/>
                    </a:lnTo>
                    <a:lnTo>
                      <a:pt x="20" y="112"/>
                    </a:lnTo>
                    <a:lnTo>
                      <a:pt x="24" y="100"/>
                    </a:lnTo>
                    <a:lnTo>
                      <a:pt x="24" y="76"/>
                    </a:lnTo>
                    <a:lnTo>
                      <a:pt x="24" y="56"/>
                    </a:lnTo>
                    <a:lnTo>
                      <a:pt x="20" y="0"/>
                    </a:lnTo>
                    <a:lnTo>
                      <a:pt x="112" y="0"/>
                    </a:lnTo>
                    <a:lnTo>
                      <a:pt x="280" y="0"/>
                    </a:lnTo>
                    <a:lnTo>
                      <a:pt x="280" y="12"/>
                    </a:lnTo>
                    <a:lnTo>
                      <a:pt x="292" y="36"/>
                    </a:lnTo>
                    <a:lnTo>
                      <a:pt x="280" y="60"/>
                    </a:lnTo>
                    <a:lnTo>
                      <a:pt x="284" y="68"/>
                    </a:lnTo>
                    <a:lnTo>
                      <a:pt x="280" y="88"/>
                    </a:lnTo>
                    <a:lnTo>
                      <a:pt x="288" y="104"/>
                    </a:lnTo>
                    <a:lnTo>
                      <a:pt x="276" y="116"/>
                    </a:lnTo>
                    <a:lnTo>
                      <a:pt x="268" y="108"/>
                    </a:lnTo>
                    <a:lnTo>
                      <a:pt x="256" y="112"/>
                    </a:lnTo>
                    <a:lnTo>
                      <a:pt x="252" y="120"/>
                    </a:lnTo>
                    <a:lnTo>
                      <a:pt x="240" y="124"/>
                    </a:lnTo>
                    <a:lnTo>
                      <a:pt x="236" y="128"/>
                    </a:lnTo>
                    <a:lnTo>
                      <a:pt x="240" y="148"/>
                    </a:lnTo>
                    <a:lnTo>
                      <a:pt x="232" y="156"/>
                    </a:lnTo>
                    <a:lnTo>
                      <a:pt x="240" y="172"/>
                    </a:lnTo>
                    <a:lnTo>
                      <a:pt x="236" y="184"/>
                    </a:lnTo>
                    <a:lnTo>
                      <a:pt x="252" y="208"/>
                    </a:lnTo>
                    <a:lnTo>
                      <a:pt x="240" y="228"/>
                    </a:lnTo>
                    <a:lnTo>
                      <a:pt x="248" y="240"/>
                    </a:lnTo>
                    <a:lnTo>
                      <a:pt x="252" y="292"/>
                    </a:lnTo>
                    <a:lnTo>
                      <a:pt x="240" y="304"/>
                    </a:lnTo>
                    <a:lnTo>
                      <a:pt x="216" y="324"/>
                    </a:lnTo>
                    <a:lnTo>
                      <a:pt x="216" y="332"/>
                    </a:lnTo>
                    <a:lnTo>
                      <a:pt x="224" y="336"/>
                    </a:lnTo>
                    <a:lnTo>
                      <a:pt x="228" y="360"/>
                    </a:lnTo>
                    <a:lnTo>
                      <a:pt x="216" y="376"/>
                    </a:lnTo>
                    <a:lnTo>
                      <a:pt x="212" y="388"/>
                    </a:lnTo>
                    <a:lnTo>
                      <a:pt x="196" y="396"/>
                    </a:lnTo>
                    <a:lnTo>
                      <a:pt x="188" y="408"/>
                    </a:lnTo>
                    <a:close/>
                  </a:path>
                </a:pathLst>
              </a:custGeom>
              <a:solidFill>
                <a:srgbClr val="FF9999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7" name="Freeform 11"/>
              <p:cNvSpPr>
                <a:spLocks/>
              </p:cNvSpPr>
              <p:nvPr/>
            </p:nvSpPr>
            <p:spPr bwMode="auto">
              <a:xfrm>
                <a:off x="3305" y="591"/>
                <a:ext cx="535" cy="407"/>
              </a:xfrm>
              <a:custGeom>
                <a:avLst/>
                <a:gdLst>
                  <a:gd name="T0" fmla="*/ 464 w 464"/>
                  <a:gd name="T1" fmla="*/ 324 h 332"/>
                  <a:gd name="T2" fmla="*/ 320 w 464"/>
                  <a:gd name="T3" fmla="*/ 328 h 332"/>
                  <a:gd name="T4" fmla="*/ 176 w 464"/>
                  <a:gd name="T5" fmla="*/ 332 h 332"/>
                  <a:gd name="T6" fmla="*/ 176 w 464"/>
                  <a:gd name="T7" fmla="*/ 312 h 332"/>
                  <a:gd name="T8" fmla="*/ 8 w 464"/>
                  <a:gd name="T9" fmla="*/ 312 h 332"/>
                  <a:gd name="T10" fmla="*/ 20 w 464"/>
                  <a:gd name="T11" fmla="*/ 300 h 332"/>
                  <a:gd name="T12" fmla="*/ 16 w 464"/>
                  <a:gd name="T13" fmla="*/ 248 h 332"/>
                  <a:gd name="T14" fmla="*/ 8 w 464"/>
                  <a:gd name="T15" fmla="*/ 236 h 332"/>
                  <a:gd name="T16" fmla="*/ 20 w 464"/>
                  <a:gd name="T17" fmla="*/ 216 h 332"/>
                  <a:gd name="T18" fmla="*/ 4 w 464"/>
                  <a:gd name="T19" fmla="*/ 192 h 332"/>
                  <a:gd name="T20" fmla="*/ 8 w 464"/>
                  <a:gd name="T21" fmla="*/ 180 h 332"/>
                  <a:gd name="T22" fmla="*/ 0 w 464"/>
                  <a:gd name="T23" fmla="*/ 164 h 332"/>
                  <a:gd name="T24" fmla="*/ 8 w 464"/>
                  <a:gd name="T25" fmla="*/ 156 h 332"/>
                  <a:gd name="T26" fmla="*/ 4 w 464"/>
                  <a:gd name="T27" fmla="*/ 136 h 332"/>
                  <a:gd name="T28" fmla="*/ 8 w 464"/>
                  <a:gd name="T29" fmla="*/ 132 h 332"/>
                  <a:gd name="T30" fmla="*/ 20 w 464"/>
                  <a:gd name="T31" fmla="*/ 128 h 332"/>
                  <a:gd name="T32" fmla="*/ 24 w 464"/>
                  <a:gd name="T33" fmla="*/ 120 h 332"/>
                  <a:gd name="T34" fmla="*/ 36 w 464"/>
                  <a:gd name="T35" fmla="*/ 116 h 332"/>
                  <a:gd name="T36" fmla="*/ 44 w 464"/>
                  <a:gd name="T37" fmla="*/ 124 h 332"/>
                  <a:gd name="T38" fmla="*/ 56 w 464"/>
                  <a:gd name="T39" fmla="*/ 112 h 332"/>
                  <a:gd name="T40" fmla="*/ 48 w 464"/>
                  <a:gd name="T41" fmla="*/ 96 h 332"/>
                  <a:gd name="T42" fmla="*/ 52 w 464"/>
                  <a:gd name="T43" fmla="*/ 76 h 332"/>
                  <a:gd name="T44" fmla="*/ 48 w 464"/>
                  <a:gd name="T45" fmla="*/ 68 h 332"/>
                  <a:gd name="T46" fmla="*/ 60 w 464"/>
                  <a:gd name="T47" fmla="*/ 44 h 332"/>
                  <a:gd name="T48" fmla="*/ 48 w 464"/>
                  <a:gd name="T49" fmla="*/ 20 h 332"/>
                  <a:gd name="T50" fmla="*/ 48 w 464"/>
                  <a:gd name="T51" fmla="*/ 8 h 332"/>
                  <a:gd name="T52" fmla="*/ 72 w 464"/>
                  <a:gd name="T53" fmla="*/ 8 h 332"/>
                  <a:gd name="T54" fmla="*/ 460 w 464"/>
                  <a:gd name="T55" fmla="*/ 0 h 332"/>
                  <a:gd name="T56" fmla="*/ 464 w 464"/>
                  <a:gd name="T57" fmla="*/ 324 h 33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64"/>
                  <a:gd name="T88" fmla="*/ 0 h 332"/>
                  <a:gd name="T89" fmla="*/ 464 w 464"/>
                  <a:gd name="T90" fmla="*/ 332 h 332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64" h="332">
                    <a:moveTo>
                      <a:pt x="464" y="324"/>
                    </a:moveTo>
                    <a:lnTo>
                      <a:pt x="320" y="328"/>
                    </a:lnTo>
                    <a:lnTo>
                      <a:pt x="176" y="332"/>
                    </a:lnTo>
                    <a:lnTo>
                      <a:pt x="176" y="312"/>
                    </a:lnTo>
                    <a:lnTo>
                      <a:pt x="8" y="312"/>
                    </a:lnTo>
                    <a:lnTo>
                      <a:pt x="20" y="300"/>
                    </a:lnTo>
                    <a:lnTo>
                      <a:pt x="16" y="248"/>
                    </a:lnTo>
                    <a:lnTo>
                      <a:pt x="8" y="236"/>
                    </a:lnTo>
                    <a:lnTo>
                      <a:pt x="20" y="216"/>
                    </a:lnTo>
                    <a:lnTo>
                      <a:pt x="4" y="192"/>
                    </a:lnTo>
                    <a:lnTo>
                      <a:pt x="8" y="180"/>
                    </a:lnTo>
                    <a:lnTo>
                      <a:pt x="0" y="164"/>
                    </a:lnTo>
                    <a:lnTo>
                      <a:pt x="8" y="156"/>
                    </a:lnTo>
                    <a:lnTo>
                      <a:pt x="4" y="136"/>
                    </a:lnTo>
                    <a:lnTo>
                      <a:pt x="8" y="132"/>
                    </a:lnTo>
                    <a:lnTo>
                      <a:pt x="20" y="128"/>
                    </a:lnTo>
                    <a:lnTo>
                      <a:pt x="24" y="120"/>
                    </a:lnTo>
                    <a:lnTo>
                      <a:pt x="36" y="116"/>
                    </a:lnTo>
                    <a:lnTo>
                      <a:pt x="44" y="124"/>
                    </a:lnTo>
                    <a:lnTo>
                      <a:pt x="56" y="112"/>
                    </a:lnTo>
                    <a:lnTo>
                      <a:pt x="48" y="96"/>
                    </a:lnTo>
                    <a:lnTo>
                      <a:pt x="52" y="76"/>
                    </a:lnTo>
                    <a:lnTo>
                      <a:pt x="48" y="68"/>
                    </a:lnTo>
                    <a:lnTo>
                      <a:pt x="60" y="44"/>
                    </a:lnTo>
                    <a:lnTo>
                      <a:pt x="48" y="20"/>
                    </a:lnTo>
                    <a:lnTo>
                      <a:pt x="48" y="8"/>
                    </a:lnTo>
                    <a:lnTo>
                      <a:pt x="72" y="8"/>
                    </a:lnTo>
                    <a:lnTo>
                      <a:pt x="460" y="0"/>
                    </a:lnTo>
                    <a:lnTo>
                      <a:pt x="464" y="324"/>
                    </a:lnTo>
                    <a:close/>
                  </a:path>
                </a:pathLst>
              </a:custGeom>
              <a:solidFill>
                <a:srgbClr val="FF9999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8" name="Freeform 12"/>
              <p:cNvSpPr>
                <a:spLocks/>
              </p:cNvSpPr>
              <p:nvPr/>
            </p:nvSpPr>
            <p:spPr bwMode="auto">
              <a:xfrm>
                <a:off x="3171" y="973"/>
                <a:ext cx="549" cy="256"/>
              </a:xfrm>
              <a:custGeom>
                <a:avLst/>
                <a:gdLst>
                  <a:gd name="T0" fmla="*/ 0 w 476"/>
                  <a:gd name="T1" fmla="*/ 164 h 208"/>
                  <a:gd name="T2" fmla="*/ 0 w 476"/>
                  <a:gd name="T3" fmla="*/ 124 h 208"/>
                  <a:gd name="T4" fmla="*/ 20 w 476"/>
                  <a:gd name="T5" fmla="*/ 128 h 208"/>
                  <a:gd name="T6" fmla="*/ 28 w 476"/>
                  <a:gd name="T7" fmla="*/ 116 h 208"/>
                  <a:gd name="T8" fmla="*/ 52 w 476"/>
                  <a:gd name="T9" fmla="*/ 124 h 208"/>
                  <a:gd name="T10" fmla="*/ 56 w 476"/>
                  <a:gd name="T11" fmla="*/ 120 h 208"/>
                  <a:gd name="T12" fmla="*/ 72 w 476"/>
                  <a:gd name="T13" fmla="*/ 104 h 208"/>
                  <a:gd name="T14" fmla="*/ 80 w 476"/>
                  <a:gd name="T15" fmla="*/ 92 h 208"/>
                  <a:gd name="T16" fmla="*/ 96 w 476"/>
                  <a:gd name="T17" fmla="*/ 84 h 208"/>
                  <a:gd name="T18" fmla="*/ 100 w 476"/>
                  <a:gd name="T19" fmla="*/ 72 h 208"/>
                  <a:gd name="T20" fmla="*/ 112 w 476"/>
                  <a:gd name="T21" fmla="*/ 56 h 208"/>
                  <a:gd name="T22" fmla="*/ 108 w 476"/>
                  <a:gd name="T23" fmla="*/ 32 h 208"/>
                  <a:gd name="T24" fmla="*/ 100 w 476"/>
                  <a:gd name="T25" fmla="*/ 28 h 208"/>
                  <a:gd name="T26" fmla="*/ 100 w 476"/>
                  <a:gd name="T27" fmla="*/ 20 h 208"/>
                  <a:gd name="T28" fmla="*/ 124 w 476"/>
                  <a:gd name="T29" fmla="*/ 0 h 208"/>
                  <a:gd name="T30" fmla="*/ 292 w 476"/>
                  <a:gd name="T31" fmla="*/ 0 h 208"/>
                  <a:gd name="T32" fmla="*/ 292 w 476"/>
                  <a:gd name="T33" fmla="*/ 20 h 208"/>
                  <a:gd name="T34" fmla="*/ 436 w 476"/>
                  <a:gd name="T35" fmla="*/ 16 h 208"/>
                  <a:gd name="T36" fmla="*/ 440 w 476"/>
                  <a:gd name="T37" fmla="*/ 28 h 208"/>
                  <a:gd name="T38" fmla="*/ 436 w 476"/>
                  <a:gd name="T39" fmla="*/ 32 h 208"/>
                  <a:gd name="T40" fmla="*/ 436 w 476"/>
                  <a:gd name="T41" fmla="*/ 36 h 208"/>
                  <a:gd name="T42" fmla="*/ 444 w 476"/>
                  <a:gd name="T43" fmla="*/ 36 h 208"/>
                  <a:gd name="T44" fmla="*/ 444 w 476"/>
                  <a:gd name="T45" fmla="*/ 44 h 208"/>
                  <a:gd name="T46" fmla="*/ 448 w 476"/>
                  <a:gd name="T47" fmla="*/ 48 h 208"/>
                  <a:gd name="T48" fmla="*/ 440 w 476"/>
                  <a:gd name="T49" fmla="*/ 52 h 208"/>
                  <a:gd name="T50" fmla="*/ 448 w 476"/>
                  <a:gd name="T51" fmla="*/ 60 h 208"/>
                  <a:gd name="T52" fmla="*/ 444 w 476"/>
                  <a:gd name="T53" fmla="*/ 72 h 208"/>
                  <a:gd name="T54" fmla="*/ 452 w 476"/>
                  <a:gd name="T55" fmla="*/ 72 h 208"/>
                  <a:gd name="T56" fmla="*/ 460 w 476"/>
                  <a:gd name="T57" fmla="*/ 84 h 208"/>
                  <a:gd name="T58" fmla="*/ 456 w 476"/>
                  <a:gd name="T59" fmla="*/ 88 h 208"/>
                  <a:gd name="T60" fmla="*/ 464 w 476"/>
                  <a:gd name="T61" fmla="*/ 92 h 208"/>
                  <a:gd name="T62" fmla="*/ 464 w 476"/>
                  <a:gd name="T63" fmla="*/ 104 h 208"/>
                  <a:gd name="T64" fmla="*/ 468 w 476"/>
                  <a:gd name="T65" fmla="*/ 108 h 208"/>
                  <a:gd name="T66" fmla="*/ 468 w 476"/>
                  <a:gd name="T67" fmla="*/ 116 h 208"/>
                  <a:gd name="T68" fmla="*/ 476 w 476"/>
                  <a:gd name="T69" fmla="*/ 124 h 208"/>
                  <a:gd name="T70" fmla="*/ 468 w 476"/>
                  <a:gd name="T71" fmla="*/ 128 h 208"/>
                  <a:gd name="T72" fmla="*/ 472 w 476"/>
                  <a:gd name="T73" fmla="*/ 132 h 208"/>
                  <a:gd name="T74" fmla="*/ 468 w 476"/>
                  <a:gd name="T75" fmla="*/ 136 h 208"/>
                  <a:gd name="T76" fmla="*/ 472 w 476"/>
                  <a:gd name="T77" fmla="*/ 140 h 208"/>
                  <a:gd name="T78" fmla="*/ 464 w 476"/>
                  <a:gd name="T79" fmla="*/ 152 h 208"/>
                  <a:gd name="T80" fmla="*/ 460 w 476"/>
                  <a:gd name="T81" fmla="*/ 160 h 208"/>
                  <a:gd name="T82" fmla="*/ 456 w 476"/>
                  <a:gd name="T83" fmla="*/ 168 h 208"/>
                  <a:gd name="T84" fmla="*/ 456 w 476"/>
                  <a:gd name="T85" fmla="*/ 172 h 208"/>
                  <a:gd name="T86" fmla="*/ 460 w 476"/>
                  <a:gd name="T87" fmla="*/ 176 h 208"/>
                  <a:gd name="T88" fmla="*/ 460 w 476"/>
                  <a:gd name="T89" fmla="*/ 180 h 208"/>
                  <a:gd name="T90" fmla="*/ 460 w 476"/>
                  <a:gd name="T91" fmla="*/ 184 h 208"/>
                  <a:gd name="T92" fmla="*/ 464 w 476"/>
                  <a:gd name="T93" fmla="*/ 196 h 208"/>
                  <a:gd name="T94" fmla="*/ 272 w 476"/>
                  <a:gd name="T95" fmla="*/ 200 h 208"/>
                  <a:gd name="T96" fmla="*/ 264 w 476"/>
                  <a:gd name="T97" fmla="*/ 196 h 208"/>
                  <a:gd name="T98" fmla="*/ 260 w 476"/>
                  <a:gd name="T99" fmla="*/ 200 h 208"/>
                  <a:gd name="T100" fmla="*/ 252 w 476"/>
                  <a:gd name="T101" fmla="*/ 196 h 208"/>
                  <a:gd name="T102" fmla="*/ 244 w 476"/>
                  <a:gd name="T103" fmla="*/ 200 h 208"/>
                  <a:gd name="T104" fmla="*/ 240 w 476"/>
                  <a:gd name="T105" fmla="*/ 208 h 208"/>
                  <a:gd name="T106" fmla="*/ 236 w 476"/>
                  <a:gd name="T107" fmla="*/ 204 h 208"/>
                  <a:gd name="T108" fmla="*/ 224 w 476"/>
                  <a:gd name="T109" fmla="*/ 200 h 208"/>
                  <a:gd name="T110" fmla="*/ 204 w 476"/>
                  <a:gd name="T111" fmla="*/ 188 h 208"/>
                  <a:gd name="T112" fmla="*/ 188 w 476"/>
                  <a:gd name="T113" fmla="*/ 184 h 208"/>
                  <a:gd name="T114" fmla="*/ 176 w 476"/>
                  <a:gd name="T115" fmla="*/ 184 h 208"/>
                  <a:gd name="T116" fmla="*/ 168 w 476"/>
                  <a:gd name="T117" fmla="*/ 176 h 208"/>
                  <a:gd name="T118" fmla="*/ 120 w 476"/>
                  <a:gd name="T119" fmla="*/ 160 h 208"/>
                  <a:gd name="T120" fmla="*/ 0 w 476"/>
                  <a:gd name="T121" fmla="*/ 164 h 20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476"/>
                  <a:gd name="T184" fmla="*/ 0 h 208"/>
                  <a:gd name="T185" fmla="*/ 476 w 476"/>
                  <a:gd name="T186" fmla="*/ 208 h 208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476" h="208">
                    <a:moveTo>
                      <a:pt x="0" y="164"/>
                    </a:moveTo>
                    <a:lnTo>
                      <a:pt x="0" y="124"/>
                    </a:lnTo>
                    <a:lnTo>
                      <a:pt x="20" y="128"/>
                    </a:lnTo>
                    <a:lnTo>
                      <a:pt x="28" y="116"/>
                    </a:lnTo>
                    <a:lnTo>
                      <a:pt x="52" y="124"/>
                    </a:lnTo>
                    <a:lnTo>
                      <a:pt x="56" y="120"/>
                    </a:lnTo>
                    <a:lnTo>
                      <a:pt x="72" y="104"/>
                    </a:lnTo>
                    <a:lnTo>
                      <a:pt x="80" y="92"/>
                    </a:lnTo>
                    <a:lnTo>
                      <a:pt x="96" y="84"/>
                    </a:lnTo>
                    <a:lnTo>
                      <a:pt x="100" y="72"/>
                    </a:lnTo>
                    <a:lnTo>
                      <a:pt x="112" y="56"/>
                    </a:lnTo>
                    <a:lnTo>
                      <a:pt x="108" y="32"/>
                    </a:lnTo>
                    <a:lnTo>
                      <a:pt x="100" y="28"/>
                    </a:lnTo>
                    <a:lnTo>
                      <a:pt x="100" y="20"/>
                    </a:lnTo>
                    <a:lnTo>
                      <a:pt x="124" y="0"/>
                    </a:lnTo>
                    <a:lnTo>
                      <a:pt x="292" y="0"/>
                    </a:lnTo>
                    <a:lnTo>
                      <a:pt x="292" y="20"/>
                    </a:lnTo>
                    <a:lnTo>
                      <a:pt x="436" y="16"/>
                    </a:lnTo>
                    <a:lnTo>
                      <a:pt x="440" y="28"/>
                    </a:lnTo>
                    <a:lnTo>
                      <a:pt x="436" y="32"/>
                    </a:lnTo>
                    <a:lnTo>
                      <a:pt x="436" y="36"/>
                    </a:lnTo>
                    <a:lnTo>
                      <a:pt x="444" y="36"/>
                    </a:lnTo>
                    <a:lnTo>
                      <a:pt x="444" y="44"/>
                    </a:lnTo>
                    <a:lnTo>
                      <a:pt x="448" y="48"/>
                    </a:lnTo>
                    <a:lnTo>
                      <a:pt x="440" y="52"/>
                    </a:lnTo>
                    <a:lnTo>
                      <a:pt x="448" y="60"/>
                    </a:lnTo>
                    <a:lnTo>
                      <a:pt x="444" y="72"/>
                    </a:lnTo>
                    <a:lnTo>
                      <a:pt x="452" y="72"/>
                    </a:lnTo>
                    <a:lnTo>
                      <a:pt x="460" y="84"/>
                    </a:lnTo>
                    <a:lnTo>
                      <a:pt x="456" y="88"/>
                    </a:lnTo>
                    <a:lnTo>
                      <a:pt x="464" y="92"/>
                    </a:lnTo>
                    <a:lnTo>
                      <a:pt x="464" y="104"/>
                    </a:lnTo>
                    <a:lnTo>
                      <a:pt x="468" y="108"/>
                    </a:lnTo>
                    <a:lnTo>
                      <a:pt x="468" y="116"/>
                    </a:lnTo>
                    <a:lnTo>
                      <a:pt x="476" y="124"/>
                    </a:lnTo>
                    <a:lnTo>
                      <a:pt x="468" y="128"/>
                    </a:lnTo>
                    <a:lnTo>
                      <a:pt x="472" y="132"/>
                    </a:lnTo>
                    <a:lnTo>
                      <a:pt x="468" y="136"/>
                    </a:lnTo>
                    <a:lnTo>
                      <a:pt x="472" y="140"/>
                    </a:lnTo>
                    <a:lnTo>
                      <a:pt x="464" y="152"/>
                    </a:lnTo>
                    <a:lnTo>
                      <a:pt x="460" y="160"/>
                    </a:lnTo>
                    <a:lnTo>
                      <a:pt x="456" y="168"/>
                    </a:lnTo>
                    <a:lnTo>
                      <a:pt x="456" y="172"/>
                    </a:lnTo>
                    <a:lnTo>
                      <a:pt x="460" y="176"/>
                    </a:lnTo>
                    <a:lnTo>
                      <a:pt x="460" y="180"/>
                    </a:lnTo>
                    <a:lnTo>
                      <a:pt x="460" y="184"/>
                    </a:lnTo>
                    <a:lnTo>
                      <a:pt x="464" y="196"/>
                    </a:lnTo>
                    <a:lnTo>
                      <a:pt x="272" y="200"/>
                    </a:lnTo>
                    <a:lnTo>
                      <a:pt x="264" y="196"/>
                    </a:lnTo>
                    <a:lnTo>
                      <a:pt x="260" y="200"/>
                    </a:lnTo>
                    <a:lnTo>
                      <a:pt x="252" y="196"/>
                    </a:lnTo>
                    <a:lnTo>
                      <a:pt x="244" y="200"/>
                    </a:lnTo>
                    <a:lnTo>
                      <a:pt x="240" y="208"/>
                    </a:lnTo>
                    <a:lnTo>
                      <a:pt x="236" y="204"/>
                    </a:lnTo>
                    <a:lnTo>
                      <a:pt x="224" y="200"/>
                    </a:lnTo>
                    <a:lnTo>
                      <a:pt x="204" y="188"/>
                    </a:lnTo>
                    <a:lnTo>
                      <a:pt x="188" y="184"/>
                    </a:lnTo>
                    <a:lnTo>
                      <a:pt x="176" y="184"/>
                    </a:lnTo>
                    <a:lnTo>
                      <a:pt x="168" y="176"/>
                    </a:lnTo>
                    <a:lnTo>
                      <a:pt x="120" y="160"/>
                    </a:lnTo>
                    <a:lnTo>
                      <a:pt x="0" y="164"/>
                    </a:lnTo>
                    <a:close/>
                  </a:path>
                </a:pathLst>
              </a:custGeom>
              <a:solidFill>
                <a:srgbClr val="FF9999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9" name="Freeform 13"/>
              <p:cNvSpPr>
                <a:spLocks/>
              </p:cNvSpPr>
              <p:nvPr/>
            </p:nvSpPr>
            <p:spPr bwMode="auto">
              <a:xfrm>
                <a:off x="3674" y="988"/>
                <a:ext cx="429" cy="422"/>
              </a:xfrm>
              <a:custGeom>
                <a:avLst/>
                <a:gdLst>
                  <a:gd name="T0" fmla="*/ 28 w 372"/>
                  <a:gd name="T1" fmla="*/ 184 h 344"/>
                  <a:gd name="T2" fmla="*/ 24 w 372"/>
                  <a:gd name="T3" fmla="*/ 172 h 344"/>
                  <a:gd name="T4" fmla="*/ 24 w 372"/>
                  <a:gd name="T5" fmla="*/ 168 h 344"/>
                  <a:gd name="T6" fmla="*/ 24 w 372"/>
                  <a:gd name="T7" fmla="*/ 164 h 344"/>
                  <a:gd name="T8" fmla="*/ 20 w 372"/>
                  <a:gd name="T9" fmla="*/ 160 h 344"/>
                  <a:gd name="T10" fmla="*/ 20 w 372"/>
                  <a:gd name="T11" fmla="*/ 156 h 344"/>
                  <a:gd name="T12" fmla="*/ 24 w 372"/>
                  <a:gd name="T13" fmla="*/ 148 h 344"/>
                  <a:gd name="T14" fmla="*/ 28 w 372"/>
                  <a:gd name="T15" fmla="*/ 140 h 344"/>
                  <a:gd name="T16" fmla="*/ 36 w 372"/>
                  <a:gd name="T17" fmla="*/ 128 h 344"/>
                  <a:gd name="T18" fmla="*/ 32 w 372"/>
                  <a:gd name="T19" fmla="*/ 124 h 344"/>
                  <a:gd name="T20" fmla="*/ 36 w 372"/>
                  <a:gd name="T21" fmla="*/ 120 h 344"/>
                  <a:gd name="T22" fmla="*/ 32 w 372"/>
                  <a:gd name="T23" fmla="*/ 116 h 344"/>
                  <a:gd name="T24" fmla="*/ 40 w 372"/>
                  <a:gd name="T25" fmla="*/ 112 h 344"/>
                  <a:gd name="T26" fmla="*/ 32 w 372"/>
                  <a:gd name="T27" fmla="*/ 104 h 344"/>
                  <a:gd name="T28" fmla="*/ 32 w 372"/>
                  <a:gd name="T29" fmla="*/ 96 h 344"/>
                  <a:gd name="T30" fmla="*/ 28 w 372"/>
                  <a:gd name="T31" fmla="*/ 92 h 344"/>
                  <a:gd name="T32" fmla="*/ 28 w 372"/>
                  <a:gd name="T33" fmla="*/ 80 h 344"/>
                  <a:gd name="T34" fmla="*/ 20 w 372"/>
                  <a:gd name="T35" fmla="*/ 76 h 344"/>
                  <a:gd name="T36" fmla="*/ 24 w 372"/>
                  <a:gd name="T37" fmla="*/ 72 h 344"/>
                  <a:gd name="T38" fmla="*/ 16 w 372"/>
                  <a:gd name="T39" fmla="*/ 60 h 344"/>
                  <a:gd name="T40" fmla="*/ 8 w 372"/>
                  <a:gd name="T41" fmla="*/ 60 h 344"/>
                  <a:gd name="T42" fmla="*/ 12 w 372"/>
                  <a:gd name="T43" fmla="*/ 48 h 344"/>
                  <a:gd name="T44" fmla="*/ 4 w 372"/>
                  <a:gd name="T45" fmla="*/ 40 h 344"/>
                  <a:gd name="T46" fmla="*/ 12 w 372"/>
                  <a:gd name="T47" fmla="*/ 36 h 344"/>
                  <a:gd name="T48" fmla="*/ 8 w 372"/>
                  <a:gd name="T49" fmla="*/ 32 h 344"/>
                  <a:gd name="T50" fmla="*/ 8 w 372"/>
                  <a:gd name="T51" fmla="*/ 24 h 344"/>
                  <a:gd name="T52" fmla="*/ 0 w 372"/>
                  <a:gd name="T53" fmla="*/ 24 h 344"/>
                  <a:gd name="T54" fmla="*/ 0 w 372"/>
                  <a:gd name="T55" fmla="*/ 20 h 344"/>
                  <a:gd name="T56" fmla="*/ 4 w 372"/>
                  <a:gd name="T57" fmla="*/ 16 h 344"/>
                  <a:gd name="T58" fmla="*/ 0 w 372"/>
                  <a:gd name="T59" fmla="*/ 4 h 344"/>
                  <a:gd name="T60" fmla="*/ 144 w 372"/>
                  <a:gd name="T61" fmla="*/ 0 h 344"/>
                  <a:gd name="T62" fmla="*/ 148 w 372"/>
                  <a:gd name="T63" fmla="*/ 20 h 344"/>
                  <a:gd name="T64" fmla="*/ 220 w 372"/>
                  <a:gd name="T65" fmla="*/ 20 h 344"/>
                  <a:gd name="T66" fmla="*/ 220 w 372"/>
                  <a:gd name="T67" fmla="*/ 52 h 344"/>
                  <a:gd name="T68" fmla="*/ 368 w 372"/>
                  <a:gd name="T69" fmla="*/ 52 h 344"/>
                  <a:gd name="T70" fmla="*/ 368 w 372"/>
                  <a:gd name="T71" fmla="*/ 196 h 344"/>
                  <a:gd name="T72" fmla="*/ 372 w 372"/>
                  <a:gd name="T73" fmla="*/ 232 h 344"/>
                  <a:gd name="T74" fmla="*/ 368 w 372"/>
                  <a:gd name="T75" fmla="*/ 232 h 344"/>
                  <a:gd name="T76" fmla="*/ 372 w 372"/>
                  <a:gd name="T77" fmla="*/ 336 h 344"/>
                  <a:gd name="T78" fmla="*/ 364 w 372"/>
                  <a:gd name="T79" fmla="*/ 344 h 344"/>
                  <a:gd name="T80" fmla="*/ 284 w 372"/>
                  <a:gd name="T81" fmla="*/ 344 h 344"/>
                  <a:gd name="T82" fmla="*/ 284 w 372"/>
                  <a:gd name="T83" fmla="*/ 332 h 344"/>
                  <a:gd name="T84" fmla="*/ 256 w 372"/>
                  <a:gd name="T85" fmla="*/ 332 h 344"/>
                  <a:gd name="T86" fmla="*/ 160 w 372"/>
                  <a:gd name="T87" fmla="*/ 172 h 344"/>
                  <a:gd name="T88" fmla="*/ 144 w 372"/>
                  <a:gd name="T89" fmla="*/ 184 h 344"/>
                  <a:gd name="T90" fmla="*/ 28 w 372"/>
                  <a:gd name="T91" fmla="*/ 184 h 344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72"/>
                  <a:gd name="T139" fmla="*/ 0 h 344"/>
                  <a:gd name="T140" fmla="*/ 372 w 372"/>
                  <a:gd name="T141" fmla="*/ 344 h 344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72" h="344">
                    <a:moveTo>
                      <a:pt x="28" y="184"/>
                    </a:moveTo>
                    <a:lnTo>
                      <a:pt x="24" y="172"/>
                    </a:lnTo>
                    <a:lnTo>
                      <a:pt x="24" y="168"/>
                    </a:lnTo>
                    <a:lnTo>
                      <a:pt x="24" y="164"/>
                    </a:lnTo>
                    <a:lnTo>
                      <a:pt x="20" y="160"/>
                    </a:lnTo>
                    <a:lnTo>
                      <a:pt x="20" y="156"/>
                    </a:lnTo>
                    <a:lnTo>
                      <a:pt x="24" y="148"/>
                    </a:lnTo>
                    <a:lnTo>
                      <a:pt x="28" y="140"/>
                    </a:lnTo>
                    <a:lnTo>
                      <a:pt x="36" y="128"/>
                    </a:lnTo>
                    <a:lnTo>
                      <a:pt x="32" y="124"/>
                    </a:lnTo>
                    <a:lnTo>
                      <a:pt x="36" y="120"/>
                    </a:lnTo>
                    <a:lnTo>
                      <a:pt x="32" y="116"/>
                    </a:lnTo>
                    <a:lnTo>
                      <a:pt x="40" y="112"/>
                    </a:lnTo>
                    <a:lnTo>
                      <a:pt x="32" y="104"/>
                    </a:lnTo>
                    <a:lnTo>
                      <a:pt x="32" y="96"/>
                    </a:lnTo>
                    <a:lnTo>
                      <a:pt x="28" y="92"/>
                    </a:lnTo>
                    <a:lnTo>
                      <a:pt x="28" y="80"/>
                    </a:lnTo>
                    <a:lnTo>
                      <a:pt x="20" y="76"/>
                    </a:lnTo>
                    <a:lnTo>
                      <a:pt x="24" y="72"/>
                    </a:lnTo>
                    <a:lnTo>
                      <a:pt x="16" y="60"/>
                    </a:lnTo>
                    <a:lnTo>
                      <a:pt x="8" y="60"/>
                    </a:lnTo>
                    <a:lnTo>
                      <a:pt x="12" y="48"/>
                    </a:lnTo>
                    <a:lnTo>
                      <a:pt x="4" y="40"/>
                    </a:lnTo>
                    <a:lnTo>
                      <a:pt x="12" y="36"/>
                    </a:lnTo>
                    <a:lnTo>
                      <a:pt x="8" y="32"/>
                    </a:lnTo>
                    <a:lnTo>
                      <a:pt x="8" y="24"/>
                    </a:lnTo>
                    <a:lnTo>
                      <a:pt x="0" y="24"/>
                    </a:lnTo>
                    <a:lnTo>
                      <a:pt x="0" y="20"/>
                    </a:lnTo>
                    <a:lnTo>
                      <a:pt x="4" y="16"/>
                    </a:lnTo>
                    <a:lnTo>
                      <a:pt x="0" y="4"/>
                    </a:lnTo>
                    <a:lnTo>
                      <a:pt x="144" y="0"/>
                    </a:lnTo>
                    <a:lnTo>
                      <a:pt x="148" y="20"/>
                    </a:lnTo>
                    <a:lnTo>
                      <a:pt x="220" y="20"/>
                    </a:lnTo>
                    <a:lnTo>
                      <a:pt x="220" y="52"/>
                    </a:lnTo>
                    <a:lnTo>
                      <a:pt x="368" y="52"/>
                    </a:lnTo>
                    <a:lnTo>
                      <a:pt x="368" y="196"/>
                    </a:lnTo>
                    <a:lnTo>
                      <a:pt x="372" y="232"/>
                    </a:lnTo>
                    <a:lnTo>
                      <a:pt x="368" y="232"/>
                    </a:lnTo>
                    <a:lnTo>
                      <a:pt x="372" y="336"/>
                    </a:lnTo>
                    <a:lnTo>
                      <a:pt x="364" y="344"/>
                    </a:lnTo>
                    <a:lnTo>
                      <a:pt x="284" y="344"/>
                    </a:lnTo>
                    <a:lnTo>
                      <a:pt x="284" y="332"/>
                    </a:lnTo>
                    <a:lnTo>
                      <a:pt x="256" y="332"/>
                    </a:lnTo>
                    <a:lnTo>
                      <a:pt x="160" y="172"/>
                    </a:lnTo>
                    <a:lnTo>
                      <a:pt x="144" y="184"/>
                    </a:lnTo>
                    <a:lnTo>
                      <a:pt x="28" y="184"/>
                    </a:lnTo>
                    <a:close/>
                  </a:path>
                </a:pathLst>
              </a:custGeom>
              <a:solidFill>
                <a:srgbClr val="FF9999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" name="Freeform 14"/>
              <p:cNvSpPr>
                <a:spLocks/>
              </p:cNvSpPr>
              <p:nvPr/>
            </p:nvSpPr>
            <p:spPr bwMode="auto">
              <a:xfrm>
                <a:off x="2415" y="998"/>
                <a:ext cx="549" cy="520"/>
              </a:xfrm>
              <a:custGeom>
                <a:avLst/>
                <a:gdLst/>
                <a:ahLst/>
                <a:cxnLst>
                  <a:cxn ang="0">
                    <a:pos x="148" y="420"/>
                  </a:cxn>
                  <a:cxn ang="0">
                    <a:pos x="132" y="384"/>
                  </a:cxn>
                  <a:cxn ang="0">
                    <a:pos x="112" y="384"/>
                  </a:cxn>
                  <a:cxn ang="0">
                    <a:pos x="112" y="92"/>
                  </a:cxn>
                  <a:cxn ang="0">
                    <a:pos x="0" y="92"/>
                  </a:cxn>
                  <a:cxn ang="0">
                    <a:pos x="4" y="0"/>
                  </a:cxn>
                  <a:cxn ang="0">
                    <a:pos x="256" y="0"/>
                  </a:cxn>
                  <a:cxn ang="0">
                    <a:pos x="256" y="92"/>
                  </a:cxn>
                  <a:cxn ang="0">
                    <a:pos x="472" y="92"/>
                  </a:cxn>
                  <a:cxn ang="0">
                    <a:pos x="472" y="108"/>
                  </a:cxn>
                  <a:cxn ang="0">
                    <a:pos x="468" y="108"/>
                  </a:cxn>
                  <a:cxn ang="0">
                    <a:pos x="464" y="100"/>
                  </a:cxn>
                  <a:cxn ang="0">
                    <a:pos x="452" y="100"/>
                  </a:cxn>
                  <a:cxn ang="0">
                    <a:pos x="452" y="104"/>
                  </a:cxn>
                  <a:cxn ang="0">
                    <a:pos x="448" y="104"/>
                  </a:cxn>
                  <a:cxn ang="0">
                    <a:pos x="448" y="112"/>
                  </a:cxn>
                  <a:cxn ang="0">
                    <a:pos x="424" y="112"/>
                  </a:cxn>
                  <a:cxn ang="0">
                    <a:pos x="424" y="108"/>
                  </a:cxn>
                  <a:cxn ang="0">
                    <a:pos x="420" y="108"/>
                  </a:cxn>
                  <a:cxn ang="0">
                    <a:pos x="420" y="156"/>
                  </a:cxn>
                  <a:cxn ang="0">
                    <a:pos x="416" y="160"/>
                  </a:cxn>
                  <a:cxn ang="0">
                    <a:pos x="416" y="168"/>
                  </a:cxn>
                  <a:cxn ang="0">
                    <a:pos x="432" y="168"/>
                  </a:cxn>
                  <a:cxn ang="0">
                    <a:pos x="436" y="160"/>
                  </a:cxn>
                  <a:cxn ang="0">
                    <a:pos x="448" y="164"/>
                  </a:cxn>
                  <a:cxn ang="0">
                    <a:pos x="460" y="172"/>
                  </a:cxn>
                  <a:cxn ang="0">
                    <a:pos x="472" y="192"/>
                  </a:cxn>
                  <a:cxn ang="0">
                    <a:pos x="476" y="424"/>
                  </a:cxn>
                  <a:cxn ang="0">
                    <a:pos x="148" y="420"/>
                  </a:cxn>
                </a:cxnLst>
                <a:rect l="0" t="0" r="r" b="b"/>
                <a:pathLst>
                  <a:path w="476" h="424">
                    <a:moveTo>
                      <a:pt x="148" y="420"/>
                    </a:moveTo>
                    <a:lnTo>
                      <a:pt x="132" y="384"/>
                    </a:lnTo>
                    <a:lnTo>
                      <a:pt x="112" y="384"/>
                    </a:lnTo>
                    <a:lnTo>
                      <a:pt x="112" y="92"/>
                    </a:lnTo>
                    <a:lnTo>
                      <a:pt x="0" y="92"/>
                    </a:lnTo>
                    <a:lnTo>
                      <a:pt x="4" y="0"/>
                    </a:lnTo>
                    <a:lnTo>
                      <a:pt x="256" y="0"/>
                    </a:lnTo>
                    <a:lnTo>
                      <a:pt x="256" y="92"/>
                    </a:lnTo>
                    <a:lnTo>
                      <a:pt x="472" y="92"/>
                    </a:lnTo>
                    <a:lnTo>
                      <a:pt x="472" y="108"/>
                    </a:lnTo>
                    <a:lnTo>
                      <a:pt x="468" y="108"/>
                    </a:lnTo>
                    <a:lnTo>
                      <a:pt x="464" y="100"/>
                    </a:lnTo>
                    <a:lnTo>
                      <a:pt x="452" y="100"/>
                    </a:lnTo>
                    <a:lnTo>
                      <a:pt x="452" y="104"/>
                    </a:lnTo>
                    <a:lnTo>
                      <a:pt x="448" y="104"/>
                    </a:lnTo>
                    <a:lnTo>
                      <a:pt x="448" y="112"/>
                    </a:lnTo>
                    <a:lnTo>
                      <a:pt x="424" y="112"/>
                    </a:lnTo>
                    <a:lnTo>
                      <a:pt x="424" y="108"/>
                    </a:lnTo>
                    <a:lnTo>
                      <a:pt x="420" y="108"/>
                    </a:lnTo>
                    <a:lnTo>
                      <a:pt x="420" y="156"/>
                    </a:lnTo>
                    <a:lnTo>
                      <a:pt x="416" y="160"/>
                    </a:lnTo>
                    <a:lnTo>
                      <a:pt x="416" y="168"/>
                    </a:lnTo>
                    <a:lnTo>
                      <a:pt x="432" y="168"/>
                    </a:lnTo>
                    <a:lnTo>
                      <a:pt x="436" y="160"/>
                    </a:lnTo>
                    <a:lnTo>
                      <a:pt x="448" y="164"/>
                    </a:lnTo>
                    <a:lnTo>
                      <a:pt x="460" y="172"/>
                    </a:lnTo>
                    <a:lnTo>
                      <a:pt x="472" y="192"/>
                    </a:lnTo>
                    <a:lnTo>
                      <a:pt x="476" y="424"/>
                    </a:lnTo>
                    <a:lnTo>
                      <a:pt x="148" y="420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01" name="Freeform 15"/>
              <p:cNvSpPr>
                <a:spLocks/>
              </p:cNvSpPr>
              <p:nvPr/>
            </p:nvSpPr>
            <p:spPr bwMode="auto">
              <a:xfrm>
                <a:off x="2959" y="1111"/>
                <a:ext cx="217" cy="495"/>
              </a:xfrm>
              <a:custGeom>
                <a:avLst/>
                <a:gdLst>
                  <a:gd name="T0" fmla="*/ 188 w 188"/>
                  <a:gd name="T1" fmla="*/ 404 h 404"/>
                  <a:gd name="T2" fmla="*/ 4 w 188"/>
                  <a:gd name="T3" fmla="*/ 404 h 404"/>
                  <a:gd name="T4" fmla="*/ 4 w 188"/>
                  <a:gd name="T5" fmla="*/ 332 h 404"/>
                  <a:gd name="T6" fmla="*/ 0 w 188"/>
                  <a:gd name="T7" fmla="*/ 100 h 404"/>
                  <a:gd name="T8" fmla="*/ 28 w 188"/>
                  <a:gd name="T9" fmla="*/ 76 h 404"/>
                  <a:gd name="T10" fmla="*/ 16 w 188"/>
                  <a:gd name="T11" fmla="*/ 68 h 404"/>
                  <a:gd name="T12" fmla="*/ 8 w 188"/>
                  <a:gd name="T13" fmla="*/ 72 h 404"/>
                  <a:gd name="T14" fmla="*/ 0 w 188"/>
                  <a:gd name="T15" fmla="*/ 64 h 404"/>
                  <a:gd name="T16" fmla="*/ 0 w 188"/>
                  <a:gd name="T17" fmla="*/ 28 h 404"/>
                  <a:gd name="T18" fmla="*/ 72 w 188"/>
                  <a:gd name="T19" fmla="*/ 28 h 404"/>
                  <a:gd name="T20" fmla="*/ 72 w 188"/>
                  <a:gd name="T21" fmla="*/ 8 h 404"/>
                  <a:gd name="T22" fmla="*/ 68 w 188"/>
                  <a:gd name="T23" fmla="*/ 0 h 404"/>
                  <a:gd name="T24" fmla="*/ 184 w 188"/>
                  <a:gd name="T25" fmla="*/ 0 h 404"/>
                  <a:gd name="T26" fmla="*/ 184 w 188"/>
                  <a:gd name="T27" fmla="*/ 12 h 404"/>
                  <a:gd name="T28" fmla="*/ 184 w 188"/>
                  <a:gd name="T29" fmla="*/ 52 h 404"/>
                  <a:gd name="T30" fmla="*/ 188 w 188"/>
                  <a:gd name="T31" fmla="*/ 144 h 404"/>
                  <a:gd name="T32" fmla="*/ 184 w 188"/>
                  <a:gd name="T33" fmla="*/ 144 h 404"/>
                  <a:gd name="T34" fmla="*/ 184 w 188"/>
                  <a:gd name="T35" fmla="*/ 300 h 404"/>
                  <a:gd name="T36" fmla="*/ 188 w 188"/>
                  <a:gd name="T37" fmla="*/ 300 h 404"/>
                  <a:gd name="T38" fmla="*/ 188 w 188"/>
                  <a:gd name="T39" fmla="*/ 404 h 40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88"/>
                  <a:gd name="T61" fmla="*/ 0 h 404"/>
                  <a:gd name="T62" fmla="*/ 188 w 188"/>
                  <a:gd name="T63" fmla="*/ 404 h 40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88" h="404">
                    <a:moveTo>
                      <a:pt x="188" y="404"/>
                    </a:moveTo>
                    <a:lnTo>
                      <a:pt x="4" y="404"/>
                    </a:lnTo>
                    <a:lnTo>
                      <a:pt x="4" y="332"/>
                    </a:lnTo>
                    <a:lnTo>
                      <a:pt x="0" y="100"/>
                    </a:lnTo>
                    <a:lnTo>
                      <a:pt x="28" y="76"/>
                    </a:lnTo>
                    <a:lnTo>
                      <a:pt x="16" y="68"/>
                    </a:lnTo>
                    <a:lnTo>
                      <a:pt x="8" y="72"/>
                    </a:lnTo>
                    <a:lnTo>
                      <a:pt x="0" y="64"/>
                    </a:lnTo>
                    <a:lnTo>
                      <a:pt x="0" y="28"/>
                    </a:lnTo>
                    <a:lnTo>
                      <a:pt x="72" y="28"/>
                    </a:lnTo>
                    <a:lnTo>
                      <a:pt x="72" y="8"/>
                    </a:lnTo>
                    <a:lnTo>
                      <a:pt x="68" y="0"/>
                    </a:lnTo>
                    <a:lnTo>
                      <a:pt x="184" y="0"/>
                    </a:lnTo>
                    <a:lnTo>
                      <a:pt x="184" y="12"/>
                    </a:lnTo>
                    <a:lnTo>
                      <a:pt x="184" y="52"/>
                    </a:lnTo>
                    <a:lnTo>
                      <a:pt x="188" y="144"/>
                    </a:lnTo>
                    <a:lnTo>
                      <a:pt x="184" y="144"/>
                    </a:lnTo>
                    <a:lnTo>
                      <a:pt x="184" y="300"/>
                    </a:lnTo>
                    <a:lnTo>
                      <a:pt x="188" y="300"/>
                    </a:lnTo>
                    <a:lnTo>
                      <a:pt x="188" y="404"/>
                    </a:lnTo>
                    <a:close/>
                  </a:path>
                </a:pathLst>
              </a:custGeom>
              <a:solidFill>
                <a:srgbClr val="FF9999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2" name="Freeform 16"/>
              <p:cNvSpPr>
                <a:spLocks/>
              </p:cNvSpPr>
              <p:nvPr/>
            </p:nvSpPr>
            <p:spPr bwMode="auto">
              <a:xfrm>
                <a:off x="1838" y="1101"/>
                <a:ext cx="706" cy="545"/>
              </a:xfrm>
              <a:custGeom>
                <a:avLst/>
                <a:gdLst>
                  <a:gd name="T0" fmla="*/ 0 w 612"/>
                  <a:gd name="T1" fmla="*/ 440 h 444"/>
                  <a:gd name="T2" fmla="*/ 12 w 612"/>
                  <a:gd name="T3" fmla="*/ 0 h 444"/>
                  <a:gd name="T4" fmla="*/ 500 w 612"/>
                  <a:gd name="T5" fmla="*/ 8 h 444"/>
                  <a:gd name="T6" fmla="*/ 612 w 612"/>
                  <a:gd name="T7" fmla="*/ 8 h 444"/>
                  <a:gd name="T8" fmla="*/ 612 w 612"/>
                  <a:gd name="T9" fmla="*/ 300 h 444"/>
                  <a:gd name="T10" fmla="*/ 496 w 612"/>
                  <a:gd name="T11" fmla="*/ 296 h 444"/>
                  <a:gd name="T12" fmla="*/ 500 w 612"/>
                  <a:gd name="T13" fmla="*/ 280 h 444"/>
                  <a:gd name="T14" fmla="*/ 464 w 612"/>
                  <a:gd name="T15" fmla="*/ 280 h 444"/>
                  <a:gd name="T16" fmla="*/ 460 w 612"/>
                  <a:gd name="T17" fmla="*/ 296 h 444"/>
                  <a:gd name="T18" fmla="*/ 208 w 612"/>
                  <a:gd name="T19" fmla="*/ 292 h 444"/>
                  <a:gd name="T20" fmla="*/ 204 w 612"/>
                  <a:gd name="T21" fmla="*/ 444 h 444"/>
                  <a:gd name="T22" fmla="*/ 0 w 612"/>
                  <a:gd name="T23" fmla="*/ 440 h 44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12"/>
                  <a:gd name="T37" fmla="*/ 0 h 444"/>
                  <a:gd name="T38" fmla="*/ 612 w 612"/>
                  <a:gd name="T39" fmla="*/ 444 h 44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12" h="444">
                    <a:moveTo>
                      <a:pt x="0" y="440"/>
                    </a:moveTo>
                    <a:lnTo>
                      <a:pt x="12" y="0"/>
                    </a:lnTo>
                    <a:lnTo>
                      <a:pt x="500" y="8"/>
                    </a:lnTo>
                    <a:lnTo>
                      <a:pt x="612" y="8"/>
                    </a:lnTo>
                    <a:lnTo>
                      <a:pt x="612" y="300"/>
                    </a:lnTo>
                    <a:lnTo>
                      <a:pt x="496" y="296"/>
                    </a:lnTo>
                    <a:lnTo>
                      <a:pt x="500" y="280"/>
                    </a:lnTo>
                    <a:lnTo>
                      <a:pt x="464" y="280"/>
                    </a:lnTo>
                    <a:lnTo>
                      <a:pt x="460" y="296"/>
                    </a:lnTo>
                    <a:lnTo>
                      <a:pt x="208" y="292"/>
                    </a:lnTo>
                    <a:lnTo>
                      <a:pt x="204" y="444"/>
                    </a:lnTo>
                    <a:lnTo>
                      <a:pt x="0" y="440"/>
                    </a:lnTo>
                    <a:close/>
                  </a:path>
                </a:pathLst>
              </a:custGeom>
              <a:solidFill>
                <a:srgbClr val="00FFCC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3" name="Freeform 17"/>
              <p:cNvSpPr>
                <a:spLocks/>
              </p:cNvSpPr>
              <p:nvPr/>
            </p:nvSpPr>
            <p:spPr bwMode="auto">
              <a:xfrm>
                <a:off x="2894" y="1121"/>
                <a:ext cx="97" cy="112"/>
              </a:xfrm>
              <a:custGeom>
                <a:avLst/>
                <a:gdLst>
                  <a:gd name="T0" fmla="*/ 56 w 84"/>
                  <a:gd name="T1" fmla="*/ 92 h 92"/>
                  <a:gd name="T2" fmla="*/ 44 w 84"/>
                  <a:gd name="T3" fmla="*/ 72 h 92"/>
                  <a:gd name="T4" fmla="*/ 32 w 84"/>
                  <a:gd name="T5" fmla="*/ 64 h 92"/>
                  <a:gd name="T6" fmla="*/ 20 w 84"/>
                  <a:gd name="T7" fmla="*/ 60 h 92"/>
                  <a:gd name="T8" fmla="*/ 16 w 84"/>
                  <a:gd name="T9" fmla="*/ 68 h 92"/>
                  <a:gd name="T10" fmla="*/ 0 w 84"/>
                  <a:gd name="T11" fmla="*/ 68 h 92"/>
                  <a:gd name="T12" fmla="*/ 0 w 84"/>
                  <a:gd name="T13" fmla="*/ 60 h 92"/>
                  <a:gd name="T14" fmla="*/ 4 w 84"/>
                  <a:gd name="T15" fmla="*/ 56 h 92"/>
                  <a:gd name="T16" fmla="*/ 4 w 84"/>
                  <a:gd name="T17" fmla="*/ 8 h 92"/>
                  <a:gd name="T18" fmla="*/ 8 w 84"/>
                  <a:gd name="T19" fmla="*/ 8 h 92"/>
                  <a:gd name="T20" fmla="*/ 8 w 84"/>
                  <a:gd name="T21" fmla="*/ 12 h 92"/>
                  <a:gd name="T22" fmla="*/ 32 w 84"/>
                  <a:gd name="T23" fmla="*/ 12 h 92"/>
                  <a:gd name="T24" fmla="*/ 32 w 84"/>
                  <a:gd name="T25" fmla="*/ 4 h 92"/>
                  <a:gd name="T26" fmla="*/ 36 w 84"/>
                  <a:gd name="T27" fmla="*/ 4 h 92"/>
                  <a:gd name="T28" fmla="*/ 36 w 84"/>
                  <a:gd name="T29" fmla="*/ 0 h 92"/>
                  <a:gd name="T30" fmla="*/ 48 w 84"/>
                  <a:gd name="T31" fmla="*/ 0 h 92"/>
                  <a:gd name="T32" fmla="*/ 52 w 84"/>
                  <a:gd name="T33" fmla="*/ 8 h 92"/>
                  <a:gd name="T34" fmla="*/ 56 w 84"/>
                  <a:gd name="T35" fmla="*/ 8 h 92"/>
                  <a:gd name="T36" fmla="*/ 56 w 84"/>
                  <a:gd name="T37" fmla="*/ 20 h 92"/>
                  <a:gd name="T38" fmla="*/ 56 w 84"/>
                  <a:gd name="T39" fmla="*/ 56 h 92"/>
                  <a:gd name="T40" fmla="*/ 64 w 84"/>
                  <a:gd name="T41" fmla="*/ 64 h 92"/>
                  <a:gd name="T42" fmla="*/ 72 w 84"/>
                  <a:gd name="T43" fmla="*/ 60 h 92"/>
                  <a:gd name="T44" fmla="*/ 84 w 84"/>
                  <a:gd name="T45" fmla="*/ 68 h 92"/>
                  <a:gd name="T46" fmla="*/ 56 w 84"/>
                  <a:gd name="T47" fmla="*/ 92 h 9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84"/>
                  <a:gd name="T73" fmla="*/ 0 h 92"/>
                  <a:gd name="T74" fmla="*/ 84 w 84"/>
                  <a:gd name="T75" fmla="*/ 92 h 9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84" h="92">
                    <a:moveTo>
                      <a:pt x="56" y="92"/>
                    </a:moveTo>
                    <a:lnTo>
                      <a:pt x="44" y="72"/>
                    </a:lnTo>
                    <a:lnTo>
                      <a:pt x="32" y="64"/>
                    </a:lnTo>
                    <a:lnTo>
                      <a:pt x="20" y="60"/>
                    </a:lnTo>
                    <a:lnTo>
                      <a:pt x="16" y="68"/>
                    </a:lnTo>
                    <a:lnTo>
                      <a:pt x="0" y="68"/>
                    </a:lnTo>
                    <a:lnTo>
                      <a:pt x="0" y="60"/>
                    </a:lnTo>
                    <a:lnTo>
                      <a:pt x="4" y="56"/>
                    </a:lnTo>
                    <a:lnTo>
                      <a:pt x="4" y="8"/>
                    </a:lnTo>
                    <a:lnTo>
                      <a:pt x="8" y="8"/>
                    </a:lnTo>
                    <a:lnTo>
                      <a:pt x="8" y="12"/>
                    </a:lnTo>
                    <a:lnTo>
                      <a:pt x="32" y="12"/>
                    </a:lnTo>
                    <a:lnTo>
                      <a:pt x="32" y="4"/>
                    </a:lnTo>
                    <a:lnTo>
                      <a:pt x="36" y="4"/>
                    </a:lnTo>
                    <a:lnTo>
                      <a:pt x="36" y="0"/>
                    </a:lnTo>
                    <a:lnTo>
                      <a:pt x="48" y="0"/>
                    </a:lnTo>
                    <a:lnTo>
                      <a:pt x="52" y="8"/>
                    </a:lnTo>
                    <a:lnTo>
                      <a:pt x="56" y="8"/>
                    </a:lnTo>
                    <a:lnTo>
                      <a:pt x="56" y="20"/>
                    </a:lnTo>
                    <a:lnTo>
                      <a:pt x="56" y="56"/>
                    </a:lnTo>
                    <a:lnTo>
                      <a:pt x="64" y="64"/>
                    </a:lnTo>
                    <a:lnTo>
                      <a:pt x="72" y="60"/>
                    </a:lnTo>
                    <a:lnTo>
                      <a:pt x="84" y="68"/>
                    </a:lnTo>
                    <a:lnTo>
                      <a:pt x="56" y="92"/>
                    </a:lnTo>
                    <a:close/>
                  </a:path>
                </a:pathLst>
              </a:custGeom>
              <a:solidFill>
                <a:srgbClr val="FF9999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4" name="Freeform 18"/>
              <p:cNvSpPr>
                <a:spLocks/>
              </p:cNvSpPr>
              <p:nvPr/>
            </p:nvSpPr>
            <p:spPr bwMode="auto">
              <a:xfrm>
                <a:off x="3171" y="1170"/>
                <a:ext cx="830" cy="436"/>
              </a:xfrm>
              <a:custGeom>
                <a:avLst/>
                <a:gdLst>
                  <a:gd name="T0" fmla="*/ 4 w 720"/>
                  <a:gd name="T1" fmla="*/ 356 h 356"/>
                  <a:gd name="T2" fmla="*/ 4 w 720"/>
                  <a:gd name="T3" fmla="*/ 252 h 356"/>
                  <a:gd name="T4" fmla="*/ 0 w 720"/>
                  <a:gd name="T5" fmla="*/ 252 h 356"/>
                  <a:gd name="T6" fmla="*/ 0 w 720"/>
                  <a:gd name="T7" fmla="*/ 96 h 356"/>
                  <a:gd name="T8" fmla="*/ 4 w 720"/>
                  <a:gd name="T9" fmla="*/ 96 h 356"/>
                  <a:gd name="T10" fmla="*/ 0 w 720"/>
                  <a:gd name="T11" fmla="*/ 4 h 356"/>
                  <a:gd name="T12" fmla="*/ 120 w 720"/>
                  <a:gd name="T13" fmla="*/ 0 h 356"/>
                  <a:gd name="T14" fmla="*/ 168 w 720"/>
                  <a:gd name="T15" fmla="*/ 16 h 356"/>
                  <a:gd name="T16" fmla="*/ 176 w 720"/>
                  <a:gd name="T17" fmla="*/ 24 h 356"/>
                  <a:gd name="T18" fmla="*/ 188 w 720"/>
                  <a:gd name="T19" fmla="*/ 24 h 356"/>
                  <a:gd name="T20" fmla="*/ 204 w 720"/>
                  <a:gd name="T21" fmla="*/ 28 h 356"/>
                  <a:gd name="T22" fmla="*/ 224 w 720"/>
                  <a:gd name="T23" fmla="*/ 40 h 356"/>
                  <a:gd name="T24" fmla="*/ 236 w 720"/>
                  <a:gd name="T25" fmla="*/ 44 h 356"/>
                  <a:gd name="T26" fmla="*/ 240 w 720"/>
                  <a:gd name="T27" fmla="*/ 48 h 356"/>
                  <a:gd name="T28" fmla="*/ 244 w 720"/>
                  <a:gd name="T29" fmla="*/ 40 h 356"/>
                  <a:gd name="T30" fmla="*/ 252 w 720"/>
                  <a:gd name="T31" fmla="*/ 36 h 356"/>
                  <a:gd name="T32" fmla="*/ 260 w 720"/>
                  <a:gd name="T33" fmla="*/ 40 h 356"/>
                  <a:gd name="T34" fmla="*/ 264 w 720"/>
                  <a:gd name="T35" fmla="*/ 36 h 356"/>
                  <a:gd name="T36" fmla="*/ 272 w 720"/>
                  <a:gd name="T37" fmla="*/ 40 h 356"/>
                  <a:gd name="T38" fmla="*/ 464 w 720"/>
                  <a:gd name="T39" fmla="*/ 36 h 356"/>
                  <a:gd name="T40" fmla="*/ 580 w 720"/>
                  <a:gd name="T41" fmla="*/ 36 h 356"/>
                  <a:gd name="T42" fmla="*/ 596 w 720"/>
                  <a:gd name="T43" fmla="*/ 24 h 356"/>
                  <a:gd name="T44" fmla="*/ 692 w 720"/>
                  <a:gd name="T45" fmla="*/ 184 h 356"/>
                  <a:gd name="T46" fmla="*/ 720 w 720"/>
                  <a:gd name="T47" fmla="*/ 184 h 356"/>
                  <a:gd name="T48" fmla="*/ 720 w 720"/>
                  <a:gd name="T49" fmla="*/ 196 h 356"/>
                  <a:gd name="T50" fmla="*/ 720 w 720"/>
                  <a:gd name="T51" fmla="*/ 260 h 356"/>
                  <a:gd name="T52" fmla="*/ 648 w 720"/>
                  <a:gd name="T53" fmla="*/ 264 h 356"/>
                  <a:gd name="T54" fmla="*/ 648 w 720"/>
                  <a:gd name="T55" fmla="*/ 256 h 356"/>
                  <a:gd name="T56" fmla="*/ 556 w 720"/>
                  <a:gd name="T57" fmla="*/ 308 h 356"/>
                  <a:gd name="T58" fmla="*/ 556 w 720"/>
                  <a:gd name="T59" fmla="*/ 280 h 356"/>
                  <a:gd name="T60" fmla="*/ 152 w 720"/>
                  <a:gd name="T61" fmla="*/ 284 h 356"/>
                  <a:gd name="T62" fmla="*/ 152 w 720"/>
                  <a:gd name="T63" fmla="*/ 356 h 356"/>
                  <a:gd name="T64" fmla="*/ 4 w 720"/>
                  <a:gd name="T65" fmla="*/ 356 h 35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20"/>
                  <a:gd name="T100" fmla="*/ 0 h 356"/>
                  <a:gd name="T101" fmla="*/ 720 w 720"/>
                  <a:gd name="T102" fmla="*/ 356 h 35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20" h="356">
                    <a:moveTo>
                      <a:pt x="4" y="356"/>
                    </a:moveTo>
                    <a:lnTo>
                      <a:pt x="4" y="252"/>
                    </a:lnTo>
                    <a:lnTo>
                      <a:pt x="0" y="252"/>
                    </a:lnTo>
                    <a:lnTo>
                      <a:pt x="0" y="96"/>
                    </a:lnTo>
                    <a:lnTo>
                      <a:pt x="4" y="96"/>
                    </a:lnTo>
                    <a:lnTo>
                      <a:pt x="0" y="4"/>
                    </a:lnTo>
                    <a:lnTo>
                      <a:pt x="120" y="0"/>
                    </a:lnTo>
                    <a:lnTo>
                      <a:pt x="168" y="16"/>
                    </a:lnTo>
                    <a:lnTo>
                      <a:pt x="176" y="24"/>
                    </a:lnTo>
                    <a:lnTo>
                      <a:pt x="188" y="24"/>
                    </a:lnTo>
                    <a:lnTo>
                      <a:pt x="204" y="28"/>
                    </a:lnTo>
                    <a:lnTo>
                      <a:pt x="224" y="40"/>
                    </a:lnTo>
                    <a:lnTo>
                      <a:pt x="236" y="44"/>
                    </a:lnTo>
                    <a:lnTo>
                      <a:pt x="240" y="48"/>
                    </a:lnTo>
                    <a:lnTo>
                      <a:pt x="244" y="40"/>
                    </a:lnTo>
                    <a:lnTo>
                      <a:pt x="252" y="36"/>
                    </a:lnTo>
                    <a:lnTo>
                      <a:pt x="260" y="40"/>
                    </a:lnTo>
                    <a:lnTo>
                      <a:pt x="264" y="36"/>
                    </a:lnTo>
                    <a:lnTo>
                      <a:pt x="272" y="40"/>
                    </a:lnTo>
                    <a:lnTo>
                      <a:pt x="464" y="36"/>
                    </a:lnTo>
                    <a:lnTo>
                      <a:pt x="580" y="36"/>
                    </a:lnTo>
                    <a:lnTo>
                      <a:pt x="596" y="24"/>
                    </a:lnTo>
                    <a:lnTo>
                      <a:pt x="692" y="184"/>
                    </a:lnTo>
                    <a:lnTo>
                      <a:pt x="720" y="184"/>
                    </a:lnTo>
                    <a:lnTo>
                      <a:pt x="720" y="196"/>
                    </a:lnTo>
                    <a:lnTo>
                      <a:pt x="720" y="260"/>
                    </a:lnTo>
                    <a:lnTo>
                      <a:pt x="648" y="264"/>
                    </a:lnTo>
                    <a:lnTo>
                      <a:pt x="648" y="256"/>
                    </a:lnTo>
                    <a:lnTo>
                      <a:pt x="556" y="308"/>
                    </a:lnTo>
                    <a:lnTo>
                      <a:pt x="556" y="280"/>
                    </a:lnTo>
                    <a:lnTo>
                      <a:pt x="152" y="284"/>
                    </a:lnTo>
                    <a:lnTo>
                      <a:pt x="152" y="356"/>
                    </a:lnTo>
                    <a:lnTo>
                      <a:pt x="4" y="356"/>
                    </a:lnTo>
                    <a:close/>
                  </a:path>
                </a:pathLst>
              </a:custGeom>
              <a:solidFill>
                <a:srgbClr val="FF9999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5" name="Freeform 19"/>
              <p:cNvSpPr>
                <a:spLocks/>
              </p:cNvSpPr>
              <p:nvPr/>
            </p:nvSpPr>
            <p:spPr bwMode="auto">
              <a:xfrm>
                <a:off x="3812" y="1229"/>
                <a:ext cx="434" cy="598"/>
              </a:xfrm>
              <a:custGeom>
                <a:avLst/>
                <a:gdLst>
                  <a:gd name="T0" fmla="*/ 0 w 376"/>
                  <a:gd name="T1" fmla="*/ 416 h 488"/>
                  <a:gd name="T2" fmla="*/ 0 w 376"/>
                  <a:gd name="T3" fmla="*/ 260 h 488"/>
                  <a:gd name="T4" fmla="*/ 92 w 376"/>
                  <a:gd name="T5" fmla="*/ 208 h 488"/>
                  <a:gd name="T6" fmla="*/ 92 w 376"/>
                  <a:gd name="T7" fmla="*/ 216 h 488"/>
                  <a:gd name="T8" fmla="*/ 164 w 376"/>
                  <a:gd name="T9" fmla="*/ 212 h 488"/>
                  <a:gd name="T10" fmla="*/ 164 w 376"/>
                  <a:gd name="T11" fmla="*/ 148 h 488"/>
                  <a:gd name="T12" fmla="*/ 244 w 376"/>
                  <a:gd name="T13" fmla="*/ 148 h 488"/>
                  <a:gd name="T14" fmla="*/ 252 w 376"/>
                  <a:gd name="T15" fmla="*/ 140 h 488"/>
                  <a:gd name="T16" fmla="*/ 248 w 376"/>
                  <a:gd name="T17" fmla="*/ 36 h 488"/>
                  <a:gd name="T18" fmla="*/ 252 w 376"/>
                  <a:gd name="T19" fmla="*/ 36 h 488"/>
                  <a:gd name="T20" fmla="*/ 248 w 376"/>
                  <a:gd name="T21" fmla="*/ 0 h 488"/>
                  <a:gd name="T22" fmla="*/ 368 w 376"/>
                  <a:gd name="T23" fmla="*/ 0 h 488"/>
                  <a:gd name="T24" fmla="*/ 368 w 376"/>
                  <a:gd name="T25" fmla="*/ 48 h 488"/>
                  <a:gd name="T26" fmla="*/ 372 w 376"/>
                  <a:gd name="T27" fmla="*/ 236 h 488"/>
                  <a:gd name="T28" fmla="*/ 376 w 376"/>
                  <a:gd name="T29" fmla="*/ 324 h 488"/>
                  <a:gd name="T30" fmla="*/ 292 w 376"/>
                  <a:gd name="T31" fmla="*/ 328 h 488"/>
                  <a:gd name="T32" fmla="*/ 292 w 376"/>
                  <a:gd name="T33" fmla="*/ 364 h 488"/>
                  <a:gd name="T34" fmla="*/ 256 w 376"/>
                  <a:gd name="T35" fmla="*/ 368 h 488"/>
                  <a:gd name="T36" fmla="*/ 256 w 376"/>
                  <a:gd name="T37" fmla="*/ 404 h 488"/>
                  <a:gd name="T38" fmla="*/ 220 w 376"/>
                  <a:gd name="T39" fmla="*/ 404 h 488"/>
                  <a:gd name="T40" fmla="*/ 220 w 376"/>
                  <a:gd name="T41" fmla="*/ 448 h 488"/>
                  <a:gd name="T42" fmla="*/ 148 w 376"/>
                  <a:gd name="T43" fmla="*/ 452 h 488"/>
                  <a:gd name="T44" fmla="*/ 148 w 376"/>
                  <a:gd name="T45" fmla="*/ 484 h 488"/>
                  <a:gd name="T46" fmla="*/ 136 w 376"/>
                  <a:gd name="T47" fmla="*/ 484 h 488"/>
                  <a:gd name="T48" fmla="*/ 64 w 376"/>
                  <a:gd name="T49" fmla="*/ 488 h 488"/>
                  <a:gd name="T50" fmla="*/ 0 w 376"/>
                  <a:gd name="T51" fmla="*/ 488 h 488"/>
                  <a:gd name="T52" fmla="*/ 0 w 376"/>
                  <a:gd name="T53" fmla="*/ 416 h 48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76"/>
                  <a:gd name="T82" fmla="*/ 0 h 488"/>
                  <a:gd name="T83" fmla="*/ 376 w 376"/>
                  <a:gd name="T84" fmla="*/ 488 h 48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76" h="488">
                    <a:moveTo>
                      <a:pt x="0" y="416"/>
                    </a:moveTo>
                    <a:lnTo>
                      <a:pt x="0" y="260"/>
                    </a:lnTo>
                    <a:lnTo>
                      <a:pt x="92" y="208"/>
                    </a:lnTo>
                    <a:lnTo>
                      <a:pt x="92" y="216"/>
                    </a:lnTo>
                    <a:lnTo>
                      <a:pt x="164" y="212"/>
                    </a:lnTo>
                    <a:lnTo>
                      <a:pt x="164" y="148"/>
                    </a:lnTo>
                    <a:lnTo>
                      <a:pt x="244" y="148"/>
                    </a:lnTo>
                    <a:lnTo>
                      <a:pt x="252" y="140"/>
                    </a:lnTo>
                    <a:lnTo>
                      <a:pt x="248" y="36"/>
                    </a:lnTo>
                    <a:lnTo>
                      <a:pt x="252" y="36"/>
                    </a:lnTo>
                    <a:lnTo>
                      <a:pt x="248" y="0"/>
                    </a:lnTo>
                    <a:lnTo>
                      <a:pt x="368" y="0"/>
                    </a:lnTo>
                    <a:lnTo>
                      <a:pt x="368" y="48"/>
                    </a:lnTo>
                    <a:lnTo>
                      <a:pt x="372" y="236"/>
                    </a:lnTo>
                    <a:lnTo>
                      <a:pt x="376" y="324"/>
                    </a:lnTo>
                    <a:lnTo>
                      <a:pt x="292" y="328"/>
                    </a:lnTo>
                    <a:lnTo>
                      <a:pt x="292" y="364"/>
                    </a:lnTo>
                    <a:lnTo>
                      <a:pt x="256" y="368"/>
                    </a:lnTo>
                    <a:lnTo>
                      <a:pt x="256" y="404"/>
                    </a:lnTo>
                    <a:lnTo>
                      <a:pt x="220" y="404"/>
                    </a:lnTo>
                    <a:lnTo>
                      <a:pt x="220" y="448"/>
                    </a:lnTo>
                    <a:lnTo>
                      <a:pt x="148" y="452"/>
                    </a:lnTo>
                    <a:lnTo>
                      <a:pt x="148" y="484"/>
                    </a:lnTo>
                    <a:lnTo>
                      <a:pt x="136" y="484"/>
                    </a:lnTo>
                    <a:lnTo>
                      <a:pt x="64" y="488"/>
                    </a:lnTo>
                    <a:lnTo>
                      <a:pt x="0" y="488"/>
                    </a:lnTo>
                    <a:lnTo>
                      <a:pt x="0" y="416"/>
                    </a:lnTo>
                    <a:close/>
                  </a:path>
                </a:pathLst>
              </a:custGeom>
              <a:solidFill>
                <a:srgbClr val="FFF68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6" name="Freeform 20"/>
              <p:cNvSpPr>
                <a:spLocks/>
              </p:cNvSpPr>
              <p:nvPr/>
            </p:nvSpPr>
            <p:spPr bwMode="auto">
              <a:xfrm>
                <a:off x="1834" y="1444"/>
                <a:ext cx="802" cy="403"/>
              </a:xfrm>
              <a:custGeom>
                <a:avLst/>
                <a:gdLst>
                  <a:gd name="T0" fmla="*/ 644 w 696"/>
                  <a:gd name="T1" fmla="*/ 328 h 328"/>
                  <a:gd name="T2" fmla="*/ 464 w 696"/>
                  <a:gd name="T3" fmla="*/ 324 h 328"/>
                  <a:gd name="T4" fmla="*/ 288 w 696"/>
                  <a:gd name="T5" fmla="*/ 320 h 328"/>
                  <a:gd name="T6" fmla="*/ 0 w 696"/>
                  <a:gd name="T7" fmla="*/ 312 h 328"/>
                  <a:gd name="T8" fmla="*/ 4 w 696"/>
                  <a:gd name="T9" fmla="*/ 160 h 328"/>
                  <a:gd name="T10" fmla="*/ 208 w 696"/>
                  <a:gd name="T11" fmla="*/ 164 h 328"/>
                  <a:gd name="T12" fmla="*/ 212 w 696"/>
                  <a:gd name="T13" fmla="*/ 12 h 328"/>
                  <a:gd name="T14" fmla="*/ 464 w 696"/>
                  <a:gd name="T15" fmla="*/ 16 h 328"/>
                  <a:gd name="T16" fmla="*/ 468 w 696"/>
                  <a:gd name="T17" fmla="*/ 0 h 328"/>
                  <a:gd name="T18" fmla="*/ 504 w 696"/>
                  <a:gd name="T19" fmla="*/ 0 h 328"/>
                  <a:gd name="T20" fmla="*/ 500 w 696"/>
                  <a:gd name="T21" fmla="*/ 16 h 328"/>
                  <a:gd name="T22" fmla="*/ 616 w 696"/>
                  <a:gd name="T23" fmla="*/ 20 h 328"/>
                  <a:gd name="T24" fmla="*/ 636 w 696"/>
                  <a:gd name="T25" fmla="*/ 20 h 328"/>
                  <a:gd name="T26" fmla="*/ 652 w 696"/>
                  <a:gd name="T27" fmla="*/ 56 h 328"/>
                  <a:gd name="T28" fmla="*/ 696 w 696"/>
                  <a:gd name="T29" fmla="*/ 168 h 328"/>
                  <a:gd name="T30" fmla="*/ 640 w 696"/>
                  <a:gd name="T31" fmla="*/ 168 h 328"/>
                  <a:gd name="T32" fmla="*/ 644 w 696"/>
                  <a:gd name="T33" fmla="*/ 316 h 328"/>
                  <a:gd name="T34" fmla="*/ 644 w 696"/>
                  <a:gd name="T35" fmla="*/ 328 h 32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696"/>
                  <a:gd name="T55" fmla="*/ 0 h 328"/>
                  <a:gd name="T56" fmla="*/ 696 w 696"/>
                  <a:gd name="T57" fmla="*/ 328 h 32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696" h="328">
                    <a:moveTo>
                      <a:pt x="644" y="328"/>
                    </a:moveTo>
                    <a:lnTo>
                      <a:pt x="464" y="324"/>
                    </a:lnTo>
                    <a:lnTo>
                      <a:pt x="288" y="320"/>
                    </a:lnTo>
                    <a:lnTo>
                      <a:pt x="0" y="312"/>
                    </a:lnTo>
                    <a:lnTo>
                      <a:pt x="4" y="160"/>
                    </a:lnTo>
                    <a:lnTo>
                      <a:pt x="208" y="164"/>
                    </a:lnTo>
                    <a:lnTo>
                      <a:pt x="212" y="12"/>
                    </a:lnTo>
                    <a:lnTo>
                      <a:pt x="464" y="16"/>
                    </a:lnTo>
                    <a:lnTo>
                      <a:pt x="468" y="0"/>
                    </a:lnTo>
                    <a:lnTo>
                      <a:pt x="504" y="0"/>
                    </a:lnTo>
                    <a:lnTo>
                      <a:pt x="500" y="16"/>
                    </a:lnTo>
                    <a:lnTo>
                      <a:pt x="616" y="20"/>
                    </a:lnTo>
                    <a:lnTo>
                      <a:pt x="636" y="20"/>
                    </a:lnTo>
                    <a:lnTo>
                      <a:pt x="652" y="56"/>
                    </a:lnTo>
                    <a:lnTo>
                      <a:pt x="696" y="168"/>
                    </a:lnTo>
                    <a:lnTo>
                      <a:pt x="640" y="168"/>
                    </a:lnTo>
                    <a:lnTo>
                      <a:pt x="644" y="316"/>
                    </a:lnTo>
                    <a:lnTo>
                      <a:pt x="644" y="328"/>
                    </a:lnTo>
                    <a:close/>
                  </a:path>
                </a:pathLst>
              </a:custGeom>
              <a:solidFill>
                <a:srgbClr val="00FFCC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7" name="Freeform 21"/>
              <p:cNvSpPr>
                <a:spLocks/>
              </p:cNvSpPr>
              <p:nvPr/>
            </p:nvSpPr>
            <p:spPr bwMode="auto">
              <a:xfrm>
                <a:off x="2585" y="1513"/>
                <a:ext cx="420" cy="187"/>
              </a:xfrm>
              <a:custGeom>
                <a:avLst/>
                <a:gdLst>
                  <a:gd name="T0" fmla="*/ 272 w 364"/>
                  <a:gd name="T1" fmla="*/ 152 h 152"/>
                  <a:gd name="T2" fmla="*/ 272 w 364"/>
                  <a:gd name="T3" fmla="*/ 140 h 152"/>
                  <a:gd name="T4" fmla="*/ 264 w 364"/>
                  <a:gd name="T5" fmla="*/ 140 h 152"/>
                  <a:gd name="T6" fmla="*/ 264 w 364"/>
                  <a:gd name="T7" fmla="*/ 136 h 152"/>
                  <a:gd name="T8" fmla="*/ 176 w 364"/>
                  <a:gd name="T9" fmla="*/ 132 h 152"/>
                  <a:gd name="T10" fmla="*/ 164 w 364"/>
                  <a:gd name="T11" fmla="*/ 148 h 152"/>
                  <a:gd name="T12" fmla="*/ 60 w 364"/>
                  <a:gd name="T13" fmla="*/ 148 h 152"/>
                  <a:gd name="T14" fmla="*/ 44 w 364"/>
                  <a:gd name="T15" fmla="*/ 112 h 152"/>
                  <a:gd name="T16" fmla="*/ 0 w 364"/>
                  <a:gd name="T17" fmla="*/ 0 h 152"/>
                  <a:gd name="T18" fmla="*/ 328 w 364"/>
                  <a:gd name="T19" fmla="*/ 4 h 152"/>
                  <a:gd name="T20" fmla="*/ 328 w 364"/>
                  <a:gd name="T21" fmla="*/ 76 h 152"/>
                  <a:gd name="T22" fmla="*/ 328 w 364"/>
                  <a:gd name="T23" fmla="*/ 116 h 152"/>
                  <a:gd name="T24" fmla="*/ 364 w 364"/>
                  <a:gd name="T25" fmla="*/ 116 h 152"/>
                  <a:gd name="T26" fmla="*/ 360 w 364"/>
                  <a:gd name="T27" fmla="*/ 148 h 152"/>
                  <a:gd name="T28" fmla="*/ 272 w 364"/>
                  <a:gd name="T29" fmla="*/ 152 h 15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64"/>
                  <a:gd name="T46" fmla="*/ 0 h 152"/>
                  <a:gd name="T47" fmla="*/ 364 w 364"/>
                  <a:gd name="T48" fmla="*/ 152 h 15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64" h="152">
                    <a:moveTo>
                      <a:pt x="272" y="152"/>
                    </a:moveTo>
                    <a:lnTo>
                      <a:pt x="272" y="140"/>
                    </a:lnTo>
                    <a:lnTo>
                      <a:pt x="264" y="140"/>
                    </a:lnTo>
                    <a:lnTo>
                      <a:pt x="264" y="136"/>
                    </a:lnTo>
                    <a:lnTo>
                      <a:pt x="176" y="132"/>
                    </a:lnTo>
                    <a:lnTo>
                      <a:pt x="164" y="148"/>
                    </a:lnTo>
                    <a:lnTo>
                      <a:pt x="60" y="148"/>
                    </a:lnTo>
                    <a:lnTo>
                      <a:pt x="44" y="112"/>
                    </a:lnTo>
                    <a:lnTo>
                      <a:pt x="0" y="0"/>
                    </a:lnTo>
                    <a:lnTo>
                      <a:pt x="328" y="4"/>
                    </a:lnTo>
                    <a:lnTo>
                      <a:pt x="328" y="76"/>
                    </a:lnTo>
                    <a:lnTo>
                      <a:pt x="328" y="116"/>
                    </a:lnTo>
                    <a:lnTo>
                      <a:pt x="364" y="116"/>
                    </a:lnTo>
                    <a:lnTo>
                      <a:pt x="360" y="148"/>
                    </a:lnTo>
                    <a:lnTo>
                      <a:pt x="272" y="152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8" name="Freeform 22"/>
              <p:cNvSpPr>
                <a:spLocks/>
              </p:cNvSpPr>
              <p:nvPr/>
            </p:nvSpPr>
            <p:spPr bwMode="auto">
              <a:xfrm>
                <a:off x="3337" y="1513"/>
                <a:ext cx="475" cy="451"/>
              </a:xfrm>
              <a:custGeom>
                <a:avLst/>
                <a:gdLst>
                  <a:gd name="T0" fmla="*/ 148 w 412"/>
                  <a:gd name="T1" fmla="*/ 368 h 368"/>
                  <a:gd name="T2" fmla="*/ 4 w 412"/>
                  <a:gd name="T3" fmla="*/ 368 h 368"/>
                  <a:gd name="T4" fmla="*/ 0 w 412"/>
                  <a:gd name="T5" fmla="*/ 256 h 368"/>
                  <a:gd name="T6" fmla="*/ 8 w 412"/>
                  <a:gd name="T7" fmla="*/ 256 h 368"/>
                  <a:gd name="T8" fmla="*/ 8 w 412"/>
                  <a:gd name="T9" fmla="*/ 76 h 368"/>
                  <a:gd name="T10" fmla="*/ 8 w 412"/>
                  <a:gd name="T11" fmla="*/ 4 h 368"/>
                  <a:gd name="T12" fmla="*/ 412 w 412"/>
                  <a:gd name="T13" fmla="*/ 0 h 368"/>
                  <a:gd name="T14" fmla="*/ 412 w 412"/>
                  <a:gd name="T15" fmla="*/ 28 h 368"/>
                  <a:gd name="T16" fmla="*/ 412 w 412"/>
                  <a:gd name="T17" fmla="*/ 184 h 368"/>
                  <a:gd name="T18" fmla="*/ 340 w 412"/>
                  <a:gd name="T19" fmla="*/ 184 h 368"/>
                  <a:gd name="T20" fmla="*/ 340 w 412"/>
                  <a:gd name="T21" fmla="*/ 220 h 368"/>
                  <a:gd name="T22" fmla="*/ 300 w 412"/>
                  <a:gd name="T23" fmla="*/ 220 h 368"/>
                  <a:gd name="T24" fmla="*/ 304 w 412"/>
                  <a:gd name="T25" fmla="*/ 256 h 368"/>
                  <a:gd name="T26" fmla="*/ 148 w 412"/>
                  <a:gd name="T27" fmla="*/ 260 h 368"/>
                  <a:gd name="T28" fmla="*/ 148 w 412"/>
                  <a:gd name="T29" fmla="*/ 368 h 36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12"/>
                  <a:gd name="T46" fmla="*/ 0 h 368"/>
                  <a:gd name="T47" fmla="*/ 412 w 412"/>
                  <a:gd name="T48" fmla="*/ 368 h 368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12" h="368">
                    <a:moveTo>
                      <a:pt x="148" y="368"/>
                    </a:moveTo>
                    <a:lnTo>
                      <a:pt x="4" y="368"/>
                    </a:lnTo>
                    <a:lnTo>
                      <a:pt x="0" y="256"/>
                    </a:lnTo>
                    <a:lnTo>
                      <a:pt x="8" y="256"/>
                    </a:lnTo>
                    <a:lnTo>
                      <a:pt x="8" y="76"/>
                    </a:lnTo>
                    <a:lnTo>
                      <a:pt x="8" y="4"/>
                    </a:lnTo>
                    <a:lnTo>
                      <a:pt x="412" y="0"/>
                    </a:lnTo>
                    <a:lnTo>
                      <a:pt x="412" y="28"/>
                    </a:lnTo>
                    <a:lnTo>
                      <a:pt x="412" y="184"/>
                    </a:lnTo>
                    <a:lnTo>
                      <a:pt x="340" y="184"/>
                    </a:lnTo>
                    <a:lnTo>
                      <a:pt x="340" y="220"/>
                    </a:lnTo>
                    <a:lnTo>
                      <a:pt x="300" y="220"/>
                    </a:lnTo>
                    <a:lnTo>
                      <a:pt x="304" y="256"/>
                    </a:lnTo>
                    <a:lnTo>
                      <a:pt x="148" y="260"/>
                    </a:lnTo>
                    <a:lnTo>
                      <a:pt x="148" y="368"/>
                    </a:lnTo>
                    <a:close/>
                  </a:path>
                </a:pathLst>
              </a:custGeom>
              <a:solidFill>
                <a:srgbClr val="FF9999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" name="Freeform 23"/>
              <p:cNvSpPr>
                <a:spLocks/>
              </p:cNvSpPr>
              <p:nvPr/>
            </p:nvSpPr>
            <p:spPr bwMode="auto">
              <a:xfrm>
                <a:off x="2871" y="1606"/>
                <a:ext cx="475" cy="403"/>
              </a:xfrm>
              <a:custGeom>
                <a:avLst/>
                <a:gdLst/>
                <a:ahLst/>
                <a:cxnLst>
                  <a:cxn ang="0">
                    <a:pos x="408" y="292"/>
                  </a:cxn>
                  <a:cxn ang="0">
                    <a:pos x="408" y="328"/>
                  </a:cxn>
                  <a:cxn ang="0">
                    <a:pos x="188" y="328"/>
                  </a:cxn>
                  <a:cxn ang="0">
                    <a:pos x="20" y="328"/>
                  </a:cxn>
                  <a:cxn ang="0">
                    <a:pos x="20" y="252"/>
                  </a:cxn>
                  <a:cxn ang="0">
                    <a:pos x="20" y="220"/>
                  </a:cxn>
                  <a:cxn ang="0">
                    <a:pos x="0" y="220"/>
                  </a:cxn>
                  <a:cxn ang="0">
                    <a:pos x="0" y="180"/>
                  </a:cxn>
                  <a:cxn ang="0">
                    <a:pos x="4" y="180"/>
                  </a:cxn>
                  <a:cxn ang="0">
                    <a:pos x="4" y="76"/>
                  </a:cxn>
                  <a:cxn ang="0">
                    <a:pos x="24" y="76"/>
                  </a:cxn>
                  <a:cxn ang="0">
                    <a:pos x="112" y="72"/>
                  </a:cxn>
                  <a:cxn ang="0">
                    <a:pos x="116" y="40"/>
                  </a:cxn>
                  <a:cxn ang="0">
                    <a:pos x="80" y="40"/>
                  </a:cxn>
                  <a:cxn ang="0">
                    <a:pos x="80" y="0"/>
                  </a:cxn>
                  <a:cxn ang="0">
                    <a:pos x="264" y="0"/>
                  </a:cxn>
                  <a:cxn ang="0">
                    <a:pos x="412" y="0"/>
                  </a:cxn>
                  <a:cxn ang="0">
                    <a:pos x="412" y="180"/>
                  </a:cxn>
                  <a:cxn ang="0">
                    <a:pos x="404" y="180"/>
                  </a:cxn>
                  <a:cxn ang="0">
                    <a:pos x="408" y="292"/>
                  </a:cxn>
                </a:cxnLst>
                <a:rect l="0" t="0" r="r" b="b"/>
                <a:pathLst>
                  <a:path w="412" h="328">
                    <a:moveTo>
                      <a:pt x="408" y="292"/>
                    </a:moveTo>
                    <a:lnTo>
                      <a:pt x="408" y="328"/>
                    </a:lnTo>
                    <a:lnTo>
                      <a:pt x="188" y="328"/>
                    </a:lnTo>
                    <a:lnTo>
                      <a:pt x="20" y="328"/>
                    </a:lnTo>
                    <a:lnTo>
                      <a:pt x="20" y="252"/>
                    </a:lnTo>
                    <a:lnTo>
                      <a:pt x="20" y="220"/>
                    </a:lnTo>
                    <a:lnTo>
                      <a:pt x="0" y="220"/>
                    </a:lnTo>
                    <a:lnTo>
                      <a:pt x="0" y="180"/>
                    </a:lnTo>
                    <a:lnTo>
                      <a:pt x="4" y="180"/>
                    </a:lnTo>
                    <a:lnTo>
                      <a:pt x="4" y="76"/>
                    </a:lnTo>
                    <a:lnTo>
                      <a:pt x="24" y="76"/>
                    </a:lnTo>
                    <a:lnTo>
                      <a:pt x="112" y="72"/>
                    </a:lnTo>
                    <a:lnTo>
                      <a:pt x="116" y="40"/>
                    </a:lnTo>
                    <a:lnTo>
                      <a:pt x="80" y="40"/>
                    </a:lnTo>
                    <a:lnTo>
                      <a:pt x="80" y="0"/>
                    </a:lnTo>
                    <a:lnTo>
                      <a:pt x="264" y="0"/>
                    </a:lnTo>
                    <a:lnTo>
                      <a:pt x="412" y="0"/>
                    </a:lnTo>
                    <a:lnTo>
                      <a:pt x="412" y="180"/>
                    </a:lnTo>
                    <a:lnTo>
                      <a:pt x="404" y="180"/>
                    </a:lnTo>
                    <a:lnTo>
                      <a:pt x="408" y="292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10" name="Freeform 24"/>
              <p:cNvSpPr>
                <a:spLocks/>
              </p:cNvSpPr>
              <p:nvPr/>
            </p:nvSpPr>
            <p:spPr bwMode="auto">
              <a:xfrm>
                <a:off x="3969" y="1626"/>
                <a:ext cx="286" cy="353"/>
              </a:xfrm>
              <a:custGeom>
                <a:avLst/>
                <a:gdLst>
                  <a:gd name="T0" fmla="*/ 248 w 248"/>
                  <a:gd name="T1" fmla="*/ 280 h 288"/>
                  <a:gd name="T2" fmla="*/ 4 w 248"/>
                  <a:gd name="T3" fmla="*/ 288 h 288"/>
                  <a:gd name="T4" fmla="*/ 0 w 248"/>
                  <a:gd name="T5" fmla="*/ 160 h 288"/>
                  <a:gd name="T6" fmla="*/ 12 w 248"/>
                  <a:gd name="T7" fmla="*/ 160 h 288"/>
                  <a:gd name="T8" fmla="*/ 12 w 248"/>
                  <a:gd name="T9" fmla="*/ 128 h 288"/>
                  <a:gd name="T10" fmla="*/ 84 w 248"/>
                  <a:gd name="T11" fmla="*/ 124 h 288"/>
                  <a:gd name="T12" fmla="*/ 84 w 248"/>
                  <a:gd name="T13" fmla="*/ 80 h 288"/>
                  <a:gd name="T14" fmla="*/ 120 w 248"/>
                  <a:gd name="T15" fmla="*/ 80 h 288"/>
                  <a:gd name="T16" fmla="*/ 120 w 248"/>
                  <a:gd name="T17" fmla="*/ 44 h 288"/>
                  <a:gd name="T18" fmla="*/ 156 w 248"/>
                  <a:gd name="T19" fmla="*/ 40 h 288"/>
                  <a:gd name="T20" fmla="*/ 156 w 248"/>
                  <a:gd name="T21" fmla="*/ 4 h 288"/>
                  <a:gd name="T22" fmla="*/ 240 w 248"/>
                  <a:gd name="T23" fmla="*/ 0 h 288"/>
                  <a:gd name="T24" fmla="*/ 244 w 248"/>
                  <a:gd name="T25" fmla="*/ 96 h 288"/>
                  <a:gd name="T26" fmla="*/ 248 w 248"/>
                  <a:gd name="T27" fmla="*/ 280 h 28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48"/>
                  <a:gd name="T43" fmla="*/ 0 h 288"/>
                  <a:gd name="T44" fmla="*/ 248 w 248"/>
                  <a:gd name="T45" fmla="*/ 288 h 28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48" h="288">
                    <a:moveTo>
                      <a:pt x="248" y="280"/>
                    </a:moveTo>
                    <a:lnTo>
                      <a:pt x="4" y="288"/>
                    </a:lnTo>
                    <a:lnTo>
                      <a:pt x="0" y="160"/>
                    </a:lnTo>
                    <a:lnTo>
                      <a:pt x="12" y="160"/>
                    </a:lnTo>
                    <a:lnTo>
                      <a:pt x="12" y="128"/>
                    </a:lnTo>
                    <a:lnTo>
                      <a:pt x="84" y="124"/>
                    </a:lnTo>
                    <a:lnTo>
                      <a:pt x="84" y="80"/>
                    </a:lnTo>
                    <a:lnTo>
                      <a:pt x="120" y="80"/>
                    </a:lnTo>
                    <a:lnTo>
                      <a:pt x="120" y="44"/>
                    </a:lnTo>
                    <a:lnTo>
                      <a:pt x="156" y="40"/>
                    </a:lnTo>
                    <a:lnTo>
                      <a:pt x="156" y="4"/>
                    </a:lnTo>
                    <a:lnTo>
                      <a:pt x="240" y="0"/>
                    </a:lnTo>
                    <a:lnTo>
                      <a:pt x="244" y="96"/>
                    </a:lnTo>
                    <a:lnTo>
                      <a:pt x="248" y="280"/>
                    </a:lnTo>
                    <a:close/>
                  </a:path>
                </a:pathLst>
              </a:custGeom>
              <a:solidFill>
                <a:srgbClr val="FFF68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" name="Freeform 25"/>
              <p:cNvSpPr>
                <a:spLocks/>
              </p:cNvSpPr>
              <p:nvPr/>
            </p:nvSpPr>
            <p:spPr bwMode="auto">
              <a:xfrm>
                <a:off x="2571" y="1650"/>
                <a:ext cx="329" cy="270"/>
              </a:xfrm>
              <a:custGeom>
                <a:avLst/>
                <a:gdLst/>
                <a:ahLst/>
                <a:cxnLst>
                  <a:cxn ang="0">
                    <a:pos x="280" y="216"/>
                  </a:cxn>
                  <a:cxn ang="0">
                    <a:pos x="264" y="220"/>
                  </a:cxn>
                  <a:cxn ang="0">
                    <a:pos x="156" y="176"/>
                  </a:cxn>
                  <a:cxn ang="0">
                    <a:pos x="120" y="160"/>
                  </a:cxn>
                  <a:cxn ang="0">
                    <a:pos x="4" y="160"/>
                  </a:cxn>
                  <a:cxn ang="0">
                    <a:pos x="4" y="148"/>
                  </a:cxn>
                  <a:cxn ang="0">
                    <a:pos x="0" y="0"/>
                  </a:cxn>
                  <a:cxn ang="0">
                    <a:pos x="56" y="0"/>
                  </a:cxn>
                  <a:cxn ang="0">
                    <a:pos x="72" y="36"/>
                  </a:cxn>
                  <a:cxn ang="0">
                    <a:pos x="176" y="36"/>
                  </a:cxn>
                  <a:cxn ang="0">
                    <a:pos x="188" y="20"/>
                  </a:cxn>
                  <a:cxn ang="0">
                    <a:pos x="276" y="24"/>
                  </a:cxn>
                  <a:cxn ang="0">
                    <a:pos x="276" y="28"/>
                  </a:cxn>
                  <a:cxn ang="0">
                    <a:pos x="284" y="28"/>
                  </a:cxn>
                  <a:cxn ang="0">
                    <a:pos x="284" y="40"/>
                  </a:cxn>
                  <a:cxn ang="0">
                    <a:pos x="264" y="40"/>
                  </a:cxn>
                  <a:cxn ang="0">
                    <a:pos x="264" y="144"/>
                  </a:cxn>
                  <a:cxn ang="0">
                    <a:pos x="260" y="144"/>
                  </a:cxn>
                  <a:cxn ang="0">
                    <a:pos x="260" y="184"/>
                  </a:cxn>
                  <a:cxn ang="0">
                    <a:pos x="280" y="184"/>
                  </a:cxn>
                  <a:cxn ang="0">
                    <a:pos x="280" y="216"/>
                  </a:cxn>
                </a:cxnLst>
                <a:rect l="0" t="0" r="r" b="b"/>
                <a:pathLst>
                  <a:path w="284" h="220">
                    <a:moveTo>
                      <a:pt x="280" y="216"/>
                    </a:moveTo>
                    <a:lnTo>
                      <a:pt x="264" y="220"/>
                    </a:lnTo>
                    <a:lnTo>
                      <a:pt x="156" y="176"/>
                    </a:lnTo>
                    <a:lnTo>
                      <a:pt x="120" y="160"/>
                    </a:lnTo>
                    <a:lnTo>
                      <a:pt x="4" y="160"/>
                    </a:lnTo>
                    <a:lnTo>
                      <a:pt x="4" y="148"/>
                    </a:lnTo>
                    <a:lnTo>
                      <a:pt x="0" y="0"/>
                    </a:lnTo>
                    <a:lnTo>
                      <a:pt x="56" y="0"/>
                    </a:lnTo>
                    <a:lnTo>
                      <a:pt x="72" y="36"/>
                    </a:lnTo>
                    <a:lnTo>
                      <a:pt x="176" y="36"/>
                    </a:lnTo>
                    <a:lnTo>
                      <a:pt x="188" y="20"/>
                    </a:lnTo>
                    <a:lnTo>
                      <a:pt x="276" y="24"/>
                    </a:lnTo>
                    <a:lnTo>
                      <a:pt x="276" y="28"/>
                    </a:lnTo>
                    <a:lnTo>
                      <a:pt x="284" y="28"/>
                    </a:lnTo>
                    <a:lnTo>
                      <a:pt x="284" y="40"/>
                    </a:lnTo>
                    <a:lnTo>
                      <a:pt x="264" y="40"/>
                    </a:lnTo>
                    <a:lnTo>
                      <a:pt x="264" y="144"/>
                    </a:lnTo>
                    <a:lnTo>
                      <a:pt x="260" y="144"/>
                    </a:lnTo>
                    <a:lnTo>
                      <a:pt x="260" y="184"/>
                    </a:lnTo>
                    <a:lnTo>
                      <a:pt x="280" y="184"/>
                    </a:lnTo>
                    <a:lnTo>
                      <a:pt x="280" y="216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12" name="Freeform 26"/>
              <p:cNvSpPr>
                <a:spLocks/>
              </p:cNvSpPr>
              <p:nvPr/>
            </p:nvSpPr>
            <p:spPr bwMode="auto">
              <a:xfrm>
                <a:off x="3508" y="1739"/>
                <a:ext cx="387" cy="402"/>
              </a:xfrm>
              <a:custGeom>
                <a:avLst/>
                <a:gdLst>
                  <a:gd name="T0" fmla="*/ 336 w 336"/>
                  <a:gd name="T1" fmla="*/ 288 h 328"/>
                  <a:gd name="T2" fmla="*/ 260 w 336"/>
                  <a:gd name="T3" fmla="*/ 292 h 328"/>
                  <a:gd name="T4" fmla="*/ 260 w 336"/>
                  <a:gd name="T5" fmla="*/ 328 h 328"/>
                  <a:gd name="T6" fmla="*/ 40 w 336"/>
                  <a:gd name="T7" fmla="*/ 328 h 328"/>
                  <a:gd name="T8" fmla="*/ 40 w 336"/>
                  <a:gd name="T9" fmla="*/ 292 h 328"/>
                  <a:gd name="T10" fmla="*/ 0 w 336"/>
                  <a:gd name="T11" fmla="*/ 292 h 328"/>
                  <a:gd name="T12" fmla="*/ 0 w 336"/>
                  <a:gd name="T13" fmla="*/ 184 h 328"/>
                  <a:gd name="T14" fmla="*/ 0 w 336"/>
                  <a:gd name="T15" fmla="*/ 76 h 328"/>
                  <a:gd name="T16" fmla="*/ 156 w 336"/>
                  <a:gd name="T17" fmla="*/ 72 h 328"/>
                  <a:gd name="T18" fmla="*/ 152 w 336"/>
                  <a:gd name="T19" fmla="*/ 36 h 328"/>
                  <a:gd name="T20" fmla="*/ 192 w 336"/>
                  <a:gd name="T21" fmla="*/ 36 h 328"/>
                  <a:gd name="T22" fmla="*/ 192 w 336"/>
                  <a:gd name="T23" fmla="*/ 0 h 328"/>
                  <a:gd name="T24" fmla="*/ 264 w 336"/>
                  <a:gd name="T25" fmla="*/ 0 h 328"/>
                  <a:gd name="T26" fmla="*/ 264 w 336"/>
                  <a:gd name="T27" fmla="*/ 72 h 328"/>
                  <a:gd name="T28" fmla="*/ 328 w 336"/>
                  <a:gd name="T29" fmla="*/ 72 h 328"/>
                  <a:gd name="T30" fmla="*/ 336 w 336"/>
                  <a:gd name="T31" fmla="*/ 288 h 32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336"/>
                  <a:gd name="T49" fmla="*/ 0 h 328"/>
                  <a:gd name="T50" fmla="*/ 336 w 336"/>
                  <a:gd name="T51" fmla="*/ 328 h 32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336" h="328">
                    <a:moveTo>
                      <a:pt x="336" y="288"/>
                    </a:moveTo>
                    <a:lnTo>
                      <a:pt x="260" y="292"/>
                    </a:lnTo>
                    <a:lnTo>
                      <a:pt x="260" y="328"/>
                    </a:lnTo>
                    <a:lnTo>
                      <a:pt x="40" y="328"/>
                    </a:lnTo>
                    <a:lnTo>
                      <a:pt x="40" y="292"/>
                    </a:lnTo>
                    <a:lnTo>
                      <a:pt x="0" y="292"/>
                    </a:lnTo>
                    <a:lnTo>
                      <a:pt x="0" y="184"/>
                    </a:lnTo>
                    <a:lnTo>
                      <a:pt x="0" y="76"/>
                    </a:lnTo>
                    <a:lnTo>
                      <a:pt x="156" y="72"/>
                    </a:lnTo>
                    <a:lnTo>
                      <a:pt x="152" y="36"/>
                    </a:lnTo>
                    <a:lnTo>
                      <a:pt x="192" y="36"/>
                    </a:lnTo>
                    <a:lnTo>
                      <a:pt x="192" y="0"/>
                    </a:lnTo>
                    <a:lnTo>
                      <a:pt x="264" y="0"/>
                    </a:lnTo>
                    <a:lnTo>
                      <a:pt x="264" y="72"/>
                    </a:lnTo>
                    <a:lnTo>
                      <a:pt x="328" y="72"/>
                    </a:lnTo>
                    <a:lnTo>
                      <a:pt x="336" y="288"/>
                    </a:lnTo>
                    <a:close/>
                  </a:path>
                </a:pathLst>
              </a:custGeom>
              <a:solidFill>
                <a:srgbClr val="FFF68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3" name="Freeform 27"/>
              <p:cNvSpPr>
                <a:spLocks/>
              </p:cNvSpPr>
              <p:nvPr/>
            </p:nvSpPr>
            <p:spPr bwMode="auto">
              <a:xfrm>
                <a:off x="3886" y="1822"/>
                <a:ext cx="378" cy="535"/>
              </a:xfrm>
              <a:custGeom>
                <a:avLst/>
                <a:gdLst>
                  <a:gd name="T0" fmla="*/ 168 w 328"/>
                  <a:gd name="T1" fmla="*/ 436 h 436"/>
                  <a:gd name="T2" fmla="*/ 164 w 328"/>
                  <a:gd name="T3" fmla="*/ 400 h 436"/>
                  <a:gd name="T4" fmla="*/ 92 w 328"/>
                  <a:gd name="T5" fmla="*/ 400 h 436"/>
                  <a:gd name="T6" fmla="*/ 88 w 328"/>
                  <a:gd name="T7" fmla="*/ 324 h 436"/>
                  <a:gd name="T8" fmla="*/ 44 w 328"/>
                  <a:gd name="T9" fmla="*/ 328 h 436"/>
                  <a:gd name="T10" fmla="*/ 40 w 328"/>
                  <a:gd name="T11" fmla="*/ 220 h 436"/>
                  <a:gd name="T12" fmla="*/ 8 w 328"/>
                  <a:gd name="T13" fmla="*/ 220 h 436"/>
                  <a:gd name="T14" fmla="*/ 0 w 328"/>
                  <a:gd name="T15" fmla="*/ 4 h 436"/>
                  <a:gd name="T16" fmla="*/ 72 w 328"/>
                  <a:gd name="T17" fmla="*/ 0 h 436"/>
                  <a:gd name="T18" fmla="*/ 76 w 328"/>
                  <a:gd name="T19" fmla="*/ 128 h 436"/>
                  <a:gd name="T20" fmla="*/ 320 w 328"/>
                  <a:gd name="T21" fmla="*/ 120 h 436"/>
                  <a:gd name="T22" fmla="*/ 324 w 328"/>
                  <a:gd name="T23" fmla="*/ 320 h 436"/>
                  <a:gd name="T24" fmla="*/ 328 w 328"/>
                  <a:gd name="T25" fmla="*/ 432 h 436"/>
                  <a:gd name="T26" fmla="*/ 168 w 328"/>
                  <a:gd name="T27" fmla="*/ 436 h 4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28"/>
                  <a:gd name="T43" fmla="*/ 0 h 436"/>
                  <a:gd name="T44" fmla="*/ 328 w 328"/>
                  <a:gd name="T45" fmla="*/ 436 h 4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28" h="436">
                    <a:moveTo>
                      <a:pt x="168" y="436"/>
                    </a:moveTo>
                    <a:lnTo>
                      <a:pt x="164" y="400"/>
                    </a:lnTo>
                    <a:lnTo>
                      <a:pt x="92" y="400"/>
                    </a:lnTo>
                    <a:lnTo>
                      <a:pt x="88" y="324"/>
                    </a:lnTo>
                    <a:lnTo>
                      <a:pt x="44" y="328"/>
                    </a:lnTo>
                    <a:lnTo>
                      <a:pt x="40" y="220"/>
                    </a:lnTo>
                    <a:lnTo>
                      <a:pt x="8" y="220"/>
                    </a:lnTo>
                    <a:lnTo>
                      <a:pt x="0" y="4"/>
                    </a:lnTo>
                    <a:lnTo>
                      <a:pt x="72" y="0"/>
                    </a:lnTo>
                    <a:lnTo>
                      <a:pt x="76" y="128"/>
                    </a:lnTo>
                    <a:lnTo>
                      <a:pt x="320" y="120"/>
                    </a:lnTo>
                    <a:lnTo>
                      <a:pt x="324" y="320"/>
                    </a:lnTo>
                    <a:lnTo>
                      <a:pt x="328" y="432"/>
                    </a:lnTo>
                    <a:lnTo>
                      <a:pt x="168" y="436"/>
                    </a:lnTo>
                    <a:close/>
                  </a:path>
                </a:pathLst>
              </a:custGeom>
              <a:solidFill>
                <a:srgbClr val="FFF68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4" name="Freeform 28"/>
              <p:cNvSpPr>
                <a:spLocks/>
              </p:cNvSpPr>
              <p:nvPr/>
            </p:nvSpPr>
            <p:spPr bwMode="auto">
              <a:xfrm>
                <a:off x="1815" y="1827"/>
                <a:ext cx="554" cy="726"/>
              </a:xfrm>
              <a:custGeom>
                <a:avLst/>
                <a:gdLst>
                  <a:gd name="T0" fmla="*/ 376 w 480"/>
                  <a:gd name="T1" fmla="*/ 592 h 592"/>
                  <a:gd name="T2" fmla="*/ 0 w 480"/>
                  <a:gd name="T3" fmla="*/ 584 h 592"/>
                  <a:gd name="T4" fmla="*/ 8 w 480"/>
                  <a:gd name="T5" fmla="*/ 340 h 592"/>
                  <a:gd name="T6" fmla="*/ 16 w 480"/>
                  <a:gd name="T7" fmla="*/ 0 h 592"/>
                  <a:gd name="T8" fmla="*/ 304 w 480"/>
                  <a:gd name="T9" fmla="*/ 8 h 592"/>
                  <a:gd name="T10" fmla="*/ 480 w 480"/>
                  <a:gd name="T11" fmla="*/ 12 h 592"/>
                  <a:gd name="T12" fmla="*/ 476 w 480"/>
                  <a:gd name="T13" fmla="*/ 144 h 592"/>
                  <a:gd name="T14" fmla="*/ 480 w 480"/>
                  <a:gd name="T15" fmla="*/ 144 h 592"/>
                  <a:gd name="T16" fmla="*/ 476 w 480"/>
                  <a:gd name="T17" fmla="*/ 328 h 592"/>
                  <a:gd name="T18" fmla="*/ 480 w 480"/>
                  <a:gd name="T19" fmla="*/ 328 h 592"/>
                  <a:gd name="T20" fmla="*/ 480 w 480"/>
                  <a:gd name="T21" fmla="*/ 476 h 592"/>
                  <a:gd name="T22" fmla="*/ 380 w 480"/>
                  <a:gd name="T23" fmla="*/ 476 h 592"/>
                  <a:gd name="T24" fmla="*/ 376 w 480"/>
                  <a:gd name="T25" fmla="*/ 592 h 59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80"/>
                  <a:gd name="T40" fmla="*/ 0 h 592"/>
                  <a:gd name="T41" fmla="*/ 480 w 480"/>
                  <a:gd name="T42" fmla="*/ 592 h 59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80" h="592">
                    <a:moveTo>
                      <a:pt x="376" y="592"/>
                    </a:moveTo>
                    <a:lnTo>
                      <a:pt x="0" y="584"/>
                    </a:lnTo>
                    <a:lnTo>
                      <a:pt x="8" y="340"/>
                    </a:lnTo>
                    <a:lnTo>
                      <a:pt x="16" y="0"/>
                    </a:lnTo>
                    <a:lnTo>
                      <a:pt x="304" y="8"/>
                    </a:lnTo>
                    <a:lnTo>
                      <a:pt x="480" y="12"/>
                    </a:lnTo>
                    <a:lnTo>
                      <a:pt x="476" y="144"/>
                    </a:lnTo>
                    <a:lnTo>
                      <a:pt x="480" y="144"/>
                    </a:lnTo>
                    <a:lnTo>
                      <a:pt x="476" y="328"/>
                    </a:lnTo>
                    <a:lnTo>
                      <a:pt x="480" y="328"/>
                    </a:lnTo>
                    <a:lnTo>
                      <a:pt x="480" y="476"/>
                    </a:lnTo>
                    <a:lnTo>
                      <a:pt x="380" y="476"/>
                    </a:lnTo>
                    <a:lnTo>
                      <a:pt x="376" y="592"/>
                    </a:lnTo>
                    <a:close/>
                  </a:path>
                </a:pathLst>
              </a:custGeom>
              <a:solidFill>
                <a:srgbClr val="CCFFFF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5" name="Freeform 29"/>
              <p:cNvSpPr>
                <a:spLocks/>
              </p:cNvSpPr>
              <p:nvPr/>
            </p:nvSpPr>
            <p:spPr bwMode="auto">
              <a:xfrm>
                <a:off x="2364" y="1842"/>
                <a:ext cx="729" cy="574"/>
              </a:xfrm>
              <a:custGeom>
                <a:avLst/>
                <a:gdLst>
                  <a:gd name="T0" fmla="*/ 4 w 632"/>
                  <a:gd name="T1" fmla="*/ 464 h 468"/>
                  <a:gd name="T2" fmla="*/ 4 w 632"/>
                  <a:gd name="T3" fmla="*/ 316 h 468"/>
                  <a:gd name="T4" fmla="*/ 0 w 632"/>
                  <a:gd name="T5" fmla="*/ 316 h 468"/>
                  <a:gd name="T6" fmla="*/ 4 w 632"/>
                  <a:gd name="T7" fmla="*/ 132 h 468"/>
                  <a:gd name="T8" fmla="*/ 0 w 632"/>
                  <a:gd name="T9" fmla="*/ 132 h 468"/>
                  <a:gd name="T10" fmla="*/ 4 w 632"/>
                  <a:gd name="T11" fmla="*/ 0 h 468"/>
                  <a:gd name="T12" fmla="*/ 184 w 632"/>
                  <a:gd name="T13" fmla="*/ 4 h 468"/>
                  <a:gd name="T14" fmla="*/ 300 w 632"/>
                  <a:gd name="T15" fmla="*/ 4 h 468"/>
                  <a:gd name="T16" fmla="*/ 336 w 632"/>
                  <a:gd name="T17" fmla="*/ 20 h 468"/>
                  <a:gd name="T18" fmla="*/ 444 w 632"/>
                  <a:gd name="T19" fmla="*/ 64 h 468"/>
                  <a:gd name="T20" fmla="*/ 460 w 632"/>
                  <a:gd name="T21" fmla="*/ 60 h 468"/>
                  <a:gd name="T22" fmla="*/ 460 w 632"/>
                  <a:gd name="T23" fmla="*/ 136 h 468"/>
                  <a:gd name="T24" fmla="*/ 628 w 632"/>
                  <a:gd name="T25" fmla="*/ 136 h 468"/>
                  <a:gd name="T26" fmla="*/ 632 w 632"/>
                  <a:gd name="T27" fmla="*/ 316 h 468"/>
                  <a:gd name="T28" fmla="*/ 588 w 632"/>
                  <a:gd name="T29" fmla="*/ 320 h 468"/>
                  <a:gd name="T30" fmla="*/ 588 w 632"/>
                  <a:gd name="T31" fmla="*/ 392 h 468"/>
                  <a:gd name="T32" fmla="*/ 476 w 632"/>
                  <a:gd name="T33" fmla="*/ 388 h 468"/>
                  <a:gd name="T34" fmla="*/ 476 w 632"/>
                  <a:gd name="T35" fmla="*/ 468 h 468"/>
                  <a:gd name="T36" fmla="*/ 4 w 632"/>
                  <a:gd name="T37" fmla="*/ 464 h 46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632"/>
                  <a:gd name="T58" fmla="*/ 0 h 468"/>
                  <a:gd name="T59" fmla="*/ 632 w 632"/>
                  <a:gd name="T60" fmla="*/ 468 h 46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632" h="468">
                    <a:moveTo>
                      <a:pt x="4" y="464"/>
                    </a:moveTo>
                    <a:lnTo>
                      <a:pt x="4" y="316"/>
                    </a:lnTo>
                    <a:lnTo>
                      <a:pt x="0" y="316"/>
                    </a:lnTo>
                    <a:lnTo>
                      <a:pt x="4" y="132"/>
                    </a:lnTo>
                    <a:lnTo>
                      <a:pt x="0" y="132"/>
                    </a:lnTo>
                    <a:lnTo>
                      <a:pt x="4" y="0"/>
                    </a:lnTo>
                    <a:lnTo>
                      <a:pt x="184" y="4"/>
                    </a:lnTo>
                    <a:lnTo>
                      <a:pt x="300" y="4"/>
                    </a:lnTo>
                    <a:lnTo>
                      <a:pt x="336" y="20"/>
                    </a:lnTo>
                    <a:lnTo>
                      <a:pt x="444" y="64"/>
                    </a:lnTo>
                    <a:lnTo>
                      <a:pt x="460" y="60"/>
                    </a:lnTo>
                    <a:lnTo>
                      <a:pt x="460" y="136"/>
                    </a:lnTo>
                    <a:lnTo>
                      <a:pt x="628" y="136"/>
                    </a:lnTo>
                    <a:lnTo>
                      <a:pt x="632" y="316"/>
                    </a:lnTo>
                    <a:lnTo>
                      <a:pt x="588" y="320"/>
                    </a:lnTo>
                    <a:lnTo>
                      <a:pt x="588" y="392"/>
                    </a:lnTo>
                    <a:lnTo>
                      <a:pt x="476" y="388"/>
                    </a:lnTo>
                    <a:lnTo>
                      <a:pt x="476" y="468"/>
                    </a:lnTo>
                    <a:lnTo>
                      <a:pt x="4" y="464"/>
                    </a:lnTo>
                    <a:close/>
                  </a:path>
                </a:pathLst>
              </a:custGeom>
              <a:solidFill>
                <a:srgbClr val="CCFFFF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6" name="Freeform 30"/>
              <p:cNvSpPr>
                <a:spLocks/>
              </p:cNvSpPr>
              <p:nvPr/>
            </p:nvSpPr>
            <p:spPr bwMode="auto">
              <a:xfrm>
                <a:off x="2913" y="1964"/>
                <a:ext cx="609" cy="629"/>
              </a:xfrm>
              <a:custGeom>
                <a:avLst/>
                <a:gdLst>
                  <a:gd name="T0" fmla="*/ 12 w 528"/>
                  <a:gd name="T1" fmla="*/ 404 h 512"/>
                  <a:gd name="T2" fmla="*/ 0 w 528"/>
                  <a:gd name="T3" fmla="*/ 404 h 512"/>
                  <a:gd name="T4" fmla="*/ 0 w 528"/>
                  <a:gd name="T5" fmla="*/ 368 h 512"/>
                  <a:gd name="T6" fmla="*/ 0 w 528"/>
                  <a:gd name="T7" fmla="*/ 288 h 512"/>
                  <a:gd name="T8" fmla="*/ 112 w 528"/>
                  <a:gd name="T9" fmla="*/ 292 h 512"/>
                  <a:gd name="T10" fmla="*/ 112 w 528"/>
                  <a:gd name="T11" fmla="*/ 220 h 512"/>
                  <a:gd name="T12" fmla="*/ 156 w 528"/>
                  <a:gd name="T13" fmla="*/ 216 h 512"/>
                  <a:gd name="T14" fmla="*/ 152 w 528"/>
                  <a:gd name="T15" fmla="*/ 36 h 512"/>
                  <a:gd name="T16" fmla="*/ 372 w 528"/>
                  <a:gd name="T17" fmla="*/ 36 h 512"/>
                  <a:gd name="T18" fmla="*/ 372 w 528"/>
                  <a:gd name="T19" fmla="*/ 0 h 512"/>
                  <a:gd name="T20" fmla="*/ 516 w 528"/>
                  <a:gd name="T21" fmla="*/ 0 h 512"/>
                  <a:gd name="T22" fmla="*/ 516 w 528"/>
                  <a:gd name="T23" fmla="*/ 108 h 512"/>
                  <a:gd name="T24" fmla="*/ 516 w 528"/>
                  <a:gd name="T25" fmla="*/ 224 h 512"/>
                  <a:gd name="T26" fmla="*/ 520 w 528"/>
                  <a:gd name="T27" fmla="*/ 224 h 512"/>
                  <a:gd name="T28" fmla="*/ 520 w 528"/>
                  <a:gd name="T29" fmla="*/ 372 h 512"/>
                  <a:gd name="T30" fmla="*/ 528 w 528"/>
                  <a:gd name="T31" fmla="*/ 440 h 512"/>
                  <a:gd name="T32" fmla="*/ 520 w 528"/>
                  <a:gd name="T33" fmla="*/ 440 h 512"/>
                  <a:gd name="T34" fmla="*/ 520 w 528"/>
                  <a:gd name="T35" fmla="*/ 508 h 512"/>
                  <a:gd name="T36" fmla="*/ 372 w 528"/>
                  <a:gd name="T37" fmla="*/ 512 h 512"/>
                  <a:gd name="T38" fmla="*/ 372 w 528"/>
                  <a:gd name="T39" fmla="*/ 440 h 512"/>
                  <a:gd name="T40" fmla="*/ 228 w 528"/>
                  <a:gd name="T41" fmla="*/ 440 h 512"/>
                  <a:gd name="T42" fmla="*/ 228 w 528"/>
                  <a:gd name="T43" fmla="*/ 404 h 512"/>
                  <a:gd name="T44" fmla="*/ 12 w 528"/>
                  <a:gd name="T45" fmla="*/ 404 h 51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28"/>
                  <a:gd name="T70" fmla="*/ 0 h 512"/>
                  <a:gd name="T71" fmla="*/ 528 w 528"/>
                  <a:gd name="T72" fmla="*/ 512 h 512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28" h="512">
                    <a:moveTo>
                      <a:pt x="12" y="404"/>
                    </a:moveTo>
                    <a:lnTo>
                      <a:pt x="0" y="404"/>
                    </a:lnTo>
                    <a:lnTo>
                      <a:pt x="0" y="368"/>
                    </a:lnTo>
                    <a:lnTo>
                      <a:pt x="0" y="288"/>
                    </a:lnTo>
                    <a:lnTo>
                      <a:pt x="112" y="292"/>
                    </a:lnTo>
                    <a:lnTo>
                      <a:pt x="112" y="220"/>
                    </a:lnTo>
                    <a:lnTo>
                      <a:pt x="156" y="216"/>
                    </a:lnTo>
                    <a:lnTo>
                      <a:pt x="152" y="36"/>
                    </a:lnTo>
                    <a:lnTo>
                      <a:pt x="372" y="36"/>
                    </a:lnTo>
                    <a:lnTo>
                      <a:pt x="372" y="0"/>
                    </a:lnTo>
                    <a:lnTo>
                      <a:pt x="516" y="0"/>
                    </a:lnTo>
                    <a:lnTo>
                      <a:pt x="516" y="108"/>
                    </a:lnTo>
                    <a:lnTo>
                      <a:pt x="516" y="224"/>
                    </a:lnTo>
                    <a:lnTo>
                      <a:pt x="520" y="224"/>
                    </a:lnTo>
                    <a:lnTo>
                      <a:pt x="520" y="372"/>
                    </a:lnTo>
                    <a:lnTo>
                      <a:pt x="528" y="440"/>
                    </a:lnTo>
                    <a:lnTo>
                      <a:pt x="520" y="440"/>
                    </a:lnTo>
                    <a:lnTo>
                      <a:pt x="520" y="508"/>
                    </a:lnTo>
                    <a:lnTo>
                      <a:pt x="372" y="512"/>
                    </a:lnTo>
                    <a:lnTo>
                      <a:pt x="372" y="440"/>
                    </a:lnTo>
                    <a:lnTo>
                      <a:pt x="228" y="440"/>
                    </a:lnTo>
                    <a:lnTo>
                      <a:pt x="228" y="404"/>
                    </a:lnTo>
                    <a:lnTo>
                      <a:pt x="12" y="404"/>
                    </a:lnTo>
                    <a:close/>
                  </a:path>
                </a:pathLst>
              </a:custGeom>
              <a:solidFill>
                <a:srgbClr val="FFF68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7" name="Freeform 31"/>
              <p:cNvSpPr>
                <a:spLocks/>
              </p:cNvSpPr>
              <p:nvPr/>
            </p:nvSpPr>
            <p:spPr bwMode="auto">
              <a:xfrm>
                <a:off x="3328" y="2092"/>
                <a:ext cx="752" cy="815"/>
              </a:xfrm>
              <a:custGeom>
                <a:avLst/>
                <a:gdLst>
                  <a:gd name="T0" fmla="*/ 548 w 652"/>
                  <a:gd name="T1" fmla="*/ 468 h 664"/>
                  <a:gd name="T2" fmla="*/ 184 w 652"/>
                  <a:gd name="T3" fmla="*/ 480 h 664"/>
                  <a:gd name="T4" fmla="*/ 184 w 652"/>
                  <a:gd name="T5" fmla="*/ 664 h 664"/>
                  <a:gd name="T6" fmla="*/ 180 w 652"/>
                  <a:gd name="T7" fmla="*/ 664 h 664"/>
                  <a:gd name="T8" fmla="*/ 0 w 652"/>
                  <a:gd name="T9" fmla="*/ 664 h 664"/>
                  <a:gd name="T10" fmla="*/ 0 w 652"/>
                  <a:gd name="T11" fmla="*/ 480 h 664"/>
                  <a:gd name="T12" fmla="*/ 12 w 652"/>
                  <a:gd name="T13" fmla="*/ 480 h 664"/>
                  <a:gd name="T14" fmla="*/ 12 w 652"/>
                  <a:gd name="T15" fmla="*/ 408 h 664"/>
                  <a:gd name="T16" fmla="*/ 160 w 652"/>
                  <a:gd name="T17" fmla="*/ 404 h 664"/>
                  <a:gd name="T18" fmla="*/ 160 w 652"/>
                  <a:gd name="T19" fmla="*/ 336 h 664"/>
                  <a:gd name="T20" fmla="*/ 168 w 652"/>
                  <a:gd name="T21" fmla="*/ 336 h 664"/>
                  <a:gd name="T22" fmla="*/ 160 w 652"/>
                  <a:gd name="T23" fmla="*/ 268 h 664"/>
                  <a:gd name="T24" fmla="*/ 160 w 652"/>
                  <a:gd name="T25" fmla="*/ 120 h 664"/>
                  <a:gd name="T26" fmla="*/ 156 w 652"/>
                  <a:gd name="T27" fmla="*/ 120 h 664"/>
                  <a:gd name="T28" fmla="*/ 156 w 652"/>
                  <a:gd name="T29" fmla="*/ 4 h 664"/>
                  <a:gd name="T30" fmla="*/ 196 w 652"/>
                  <a:gd name="T31" fmla="*/ 4 h 664"/>
                  <a:gd name="T32" fmla="*/ 196 w 652"/>
                  <a:gd name="T33" fmla="*/ 40 h 664"/>
                  <a:gd name="T34" fmla="*/ 416 w 652"/>
                  <a:gd name="T35" fmla="*/ 40 h 664"/>
                  <a:gd name="T36" fmla="*/ 416 w 652"/>
                  <a:gd name="T37" fmla="*/ 4 h 664"/>
                  <a:gd name="T38" fmla="*/ 492 w 652"/>
                  <a:gd name="T39" fmla="*/ 0 h 664"/>
                  <a:gd name="T40" fmla="*/ 524 w 652"/>
                  <a:gd name="T41" fmla="*/ 0 h 664"/>
                  <a:gd name="T42" fmla="*/ 528 w 652"/>
                  <a:gd name="T43" fmla="*/ 108 h 664"/>
                  <a:gd name="T44" fmla="*/ 572 w 652"/>
                  <a:gd name="T45" fmla="*/ 104 h 664"/>
                  <a:gd name="T46" fmla="*/ 576 w 652"/>
                  <a:gd name="T47" fmla="*/ 180 h 664"/>
                  <a:gd name="T48" fmla="*/ 648 w 652"/>
                  <a:gd name="T49" fmla="*/ 180 h 664"/>
                  <a:gd name="T50" fmla="*/ 652 w 652"/>
                  <a:gd name="T51" fmla="*/ 216 h 664"/>
                  <a:gd name="T52" fmla="*/ 576 w 652"/>
                  <a:gd name="T53" fmla="*/ 216 h 664"/>
                  <a:gd name="T54" fmla="*/ 576 w 652"/>
                  <a:gd name="T55" fmla="*/ 292 h 664"/>
                  <a:gd name="T56" fmla="*/ 560 w 652"/>
                  <a:gd name="T57" fmla="*/ 292 h 664"/>
                  <a:gd name="T58" fmla="*/ 568 w 652"/>
                  <a:gd name="T59" fmla="*/ 468 h 664"/>
                  <a:gd name="T60" fmla="*/ 548 w 652"/>
                  <a:gd name="T61" fmla="*/ 468 h 66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652"/>
                  <a:gd name="T94" fmla="*/ 0 h 664"/>
                  <a:gd name="T95" fmla="*/ 652 w 652"/>
                  <a:gd name="T96" fmla="*/ 664 h 66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652" h="664">
                    <a:moveTo>
                      <a:pt x="548" y="468"/>
                    </a:moveTo>
                    <a:lnTo>
                      <a:pt x="184" y="480"/>
                    </a:lnTo>
                    <a:lnTo>
                      <a:pt x="184" y="664"/>
                    </a:lnTo>
                    <a:lnTo>
                      <a:pt x="180" y="664"/>
                    </a:lnTo>
                    <a:lnTo>
                      <a:pt x="0" y="664"/>
                    </a:lnTo>
                    <a:lnTo>
                      <a:pt x="0" y="480"/>
                    </a:lnTo>
                    <a:lnTo>
                      <a:pt x="12" y="480"/>
                    </a:lnTo>
                    <a:lnTo>
                      <a:pt x="12" y="408"/>
                    </a:lnTo>
                    <a:lnTo>
                      <a:pt x="160" y="404"/>
                    </a:lnTo>
                    <a:lnTo>
                      <a:pt x="160" y="336"/>
                    </a:lnTo>
                    <a:lnTo>
                      <a:pt x="168" y="336"/>
                    </a:lnTo>
                    <a:lnTo>
                      <a:pt x="160" y="268"/>
                    </a:lnTo>
                    <a:lnTo>
                      <a:pt x="160" y="120"/>
                    </a:lnTo>
                    <a:lnTo>
                      <a:pt x="156" y="120"/>
                    </a:lnTo>
                    <a:lnTo>
                      <a:pt x="156" y="4"/>
                    </a:lnTo>
                    <a:lnTo>
                      <a:pt x="196" y="4"/>
                    </a:lnTo>
                    <a:lnTo>
                      <a:pt x="196" y="40"/>
                    </a:lnTo>
                    <a:lnTo>
                      <a:pt x="416" y="40"/>
                    </a:lnTo>
                    <a:lnTo>
                      <a:pt x="416" y="4"/>
                    </a:lnTo>
                    <a:lnTo>
                      <a:pt x="492" y="0"/>
                    </a:lnTo>
                    <a:lnTo>
                      <a:pt x="524" y="0"/>
                    </a:lnTo>
                    <a:lnTo>
                      <a:pt x="528" y="108"/>
                    </a:lnTo>
                    <a:lnTo>
                      <a:pt x="572" y="104"/>
                    </a:lnTo>
                    <a:lnTo>
                      <a:pt x="576" y="180"/>
                    </a:lnTo>
                    <a:lnTo>
                      <a:pt x="648" y="180"/>
                    </a:lnTo>
                    <a:lnTo>
                      <a:pt x="652" y="216"/>
                    </a:lnTo>
                    <a:lnTo>
                      <a:pt x="576" y="216"/>
                    </a:lnTo>
                    <a:lnTo>
                      <a:pt x="576" y="292"/>
                    </a:lnTo>
                    <a:lnTo>
                      <a:pt x="560" y="292"/>
                    </a:lnTo>
                    <a:lnTo>
                      <a:pt x="568" y="468"/>
                    </a:lnTo>
                    <a:lnTo>
                      <a:pt x="548" y="468"/>
                    </a:lnTo>
                    <a:close/>
                  </a:path>
                </a:pathLst>
              </a:custGeom>
              <a:solidFill>
                <a:srgbClr val="FFF68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8" name="Freeform 32"/>
              <p:cNvSpPr>
                <a:spLocks/>
              </p:cNvSpPr>
              <p:nvPr/>
            </p:nvSpPr>
            <p:spPr bwMode="auto">
              <a:xfrm>
                <a:off x="3960" y="2352"/>
                <a:ext cx="318" cy="815"/>
              </a:xfrm>
              <a:custGeom>
                <a:avLst/>
                <a:gdLst>
                  <a:gd name="T0" fmla="*/ 36 w 276"/>
                  <a:gd name="T1" fmla="*/ 664 h 664"/>
                  <a:gd name="T2" fmla="*/ 40 w 276"/>
                  <a:gd name="T3" fmla="*/ 540 h 664"/>
                  <a:gd name="T4" fmla="*/ 40 w 276"/>
                  <a:gd name="T5" fmla="*/ 444 h 664"/>
                  <a:gd name="T6" fmla="*/ 4 w 276"/>
                  <a:gd name="T7" fmla="*/ 444 h 664"/>
                  <a:gd name="T8" fmla="*/ 0 w 276"/>
                  <a:gd name="T9" fmla="*/ 256 h 664"/>
                  <a:gd name="T10" fmla="*/ 20 w 276"/>
                  <a:gd name="T11" fmla="*/ 256 h 664"/>
                  <a:gd name="T12" fmla="*/ 12 w 276"/>
                  <a:gd name="T13" fmla="*/ 80 h 664"/>
                  <a:gd name="T14" fmla="*/ 28 w 276"/>
                  <a:gd name="T15" fmla="*/ 80 h 664"/>
                  <a:gd name="T16" fmla="*/ 28 w 276"/>
                  <a:gd name="T17" fmla="*/ 4 h 664"/>
                  <a:gd name="T18" fmla="*/ 104 w 276"/>
                  <a:gd name="T19" fmla="*/ 4 h 664"/>
                  <a:gd name="T20" fmla="*/ 264 w 276"/>
                  <a:gd name="T21" fmla="*/ 0 h 664"/>
                  <a:gd name="T22" fmla="*/ 264 w 276"/>
                  <a:gd name="T23" fmla="*/ 80 h 664"/>
                  <a:gd name="T24" fmla="*/ 268 w 276"/>
                  <a:gd name="T25" fmla="*/ 256 h 664"/>
                  <a:gd name="T26" fmla="*/ 268 w 276"/>
                  <a:gd name="T27" fmla="*/ 440 h 664"/>
                  <a:gd name="T28" fmla="*/ 276 w 276"/>
                  <a:gd name="T29" fmla="*/ 624 h 664"/>
                  <a:gd name="T30" fmla="*/ 276 w 276"/>
                  <a:gd name="T31" fmla="*/ 660 h 664"/>
                  <a:gd name="T32" fmla="*/ 176 w 276"/>
                  <a:gd name="T33" fmla="*/ 660 h 664"/>
                  <a:gd name="T34" fmla="*/ 36 w 276"/>
                  <a:gd name="T35" fmla="*/ 664 h 66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76"/>
                  <a:gd name="T55" fmla="*/ 0 h 664"/>
                  <a:gd name="T56" fmla="*/ 276 w 276"/>
                  <a:gd name="T57" fmla="*/ 664 h 66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76" h="664">
                    <a:moveTo>
                      <a:pt x="36" y="664"/>
                    </a:moveTo>
                    <a:lnTo>
                      <a:pt x="40" y="540"/>
                    </a:lnTo>
                    <a:lnTo>
                      <a:pt x="40" y="444"/>
                    </a:lnTo>
                    <a:lnTo>
                      <a:pt x="4" y="444"/>
                    </a:lnTo>
                    <a:lnTo>
                      <a:pt x="0" y="256"/>
                    </a:lnTo>
                    <a:lnTo>
                      <a:pt x="20" y="256"/>
                    </a:lnTo>
                    <a:lnTo>
                      <a:pt x="12" y="80"/>
                    </a:lnTo>
                    <a:lnTo>
                      <a:pt x="28" y="80"/>
                    </a:lnTo>
                    <a:lnTo>
                      <a:pt x="28" y="4"/>
                    </a:lnTo>
                    <a:lnTo>
                      <a:pt x="104" y="4"/>
                    </a:lnTo>
                    <a:lnTo>
                      <a:pt x="264" y="0"/>
                    </a:lnTo>
                    <a:lnTo>
                      <a:pt x="264" y="80"/>
                    </a:lnTo>
                    <a:lnTo>
                      <a:pt x="268" y="256"/>
                    </a:lnTo>
                    <a:lnTo>
                      <a:pt x="268" y="440"/>
                    </a:lnTo>
                    <a:lnTo>
                      <a:pt x="276" y="624"/>
                    </a:lnTo>
                    <a:lnTo>
                      <a:pt x="276" y="660"/>
                    </a:lnTo>
                    <a:lnTo>
                      <a:pt x="176" y="660"/>
                    </a:lnTo>
                    <a:lnTo>
                      <a:pt x="36" y="664"/>
                    </a:lnTo>
                    <a:close/>
                  </a:path>
                </a:pathLst>
              </a:custGeom>
              <a:solidFill>
                <a:srgbClr val="FFF68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" name="Freeform 33"/>
              <p:cNvSpPr>
                <a:spLocks/>
              </p:cNvSpPr>
              <p:nvPr/>
            </p:nvSpPr>
            <p:spPr bwMode="auto">
              <a:xfrm>
                <a:off x="2249" y="2411"/>
                <a:ext cx="678" cy="456"/>
              </a:xfrm>
              <a:custGeom>
                <a:avLst/>
                <a:gdLst>
                  <a:gd name="T0" fmla="*/ 244 w 588"/>
                  <a:gd name="T1" fmla="*/ 372 h 372"/>
                  <a:gd name="T2" fmla="*/ 112 w 588"/>
                  <a:gd name="T3" fmla="*/ 368 h 372"/>
                  <a:gd name="T4" fmla="*/ 100 w 588"/>
                  <a:gd name="T5" fmla="*/ 360 h 372"/>
                  <a:gd name="T6" fmla="*/ 92 w 588"/>
                  <a:gd name="T7" fmla="*/ 352 h 372"/>
                  <a:gd name="T8" fmla="*/ 92 w 588"/>
                  <a:gd name="T9" fmla="*/ 336 h 372"/>
                  <a:gd name="T10" fmla="*/ 96 w 588"/>
                  <a:gd name="T11" fmla="*/ 328 h 372"/>
                  <a:gd name="T12" fmla="*/ 92 w 588"/>
                  <a:gd name="T13" fmla="*/ 312 h 372"/>
                  <a:gd name="T14" fmla="*/ 96 w 588"/>
                  <a:gd name="T15" fmla="*/ 300 h 372"/>
                  <a:gd name="T16" fmla="*/ 88 w 588"/>
                  <a:gd name="T17" fmla="*/ 284 h 372"/>
                  <a:gd name="T18" fmla="*/ 84 w 588"/>
                  <a:gd name="T19" fmla="*/ 272 h 372"/>
                  <a:gd name="T20" fmla="*/ 76 w 588"/>
                  <a:gd name="T21" fmla="*/ 260 h 372"/>
                  <a:gd name="T22" fmla="*/ 80 w 588"/>
                  <a:gd name="T23" fmla="*/ 236 h 372"/>
                  <a:gd name="T24" fmla="*/ 76 w 588"/>
                  <a:gd name="T25" fmla="*/ 228 h 372"/>
                  <a:gd name="T26" fmla="*/ 72 w 588"/>
                  <a:gd name="T27" fmla="*/ 220 h 372"/>
                  <a:gd name="T28" fmla="*/ 68 w 588"/>
                  <a:gd name="T29" fmla="*/ 220 h 372"/>
                  <a:gd name="T30" fmla="*/ 60 w 588"/>
                  <a:gd name="T31" fmla="*/ 224 h 372"/>
                  <a:gd name="T32" fmla="*/ 48 w 588"/>
                  <a:gd name="T33" fmla="*/ 220 h 372"/>
                  <a:gd name="T34" fmla="*/ 44 w 588"/>
                  <a:gd name="T35" fmla="*/ 216 h 372"/>
                  <a:gd name="T36" fmla="*/ 52 w 588"/>
                  <a:gd name="T37" fmla="*/ 208 h 372"/>
                  <a:gd name="T38" fmla="*/ 52 w 588"/>
                  <a:gd name="T39" fmla="*/ 200 h 372"/>
                  <a:gd name="T40" fmla="*/ 52 w 588"/>
                  <a:gd name="T41" fmla="*/ 196 h 372"/>
                  <a:gd name="T42" fmla="*/ 48 w 588"/>
                  <a:gd name="T43" fmla="*/ 184 h 372"/>
                  <a:gd name="T44" fmla="*/ 60 w 588"/>
                  <a:gd name="T45" fmla="*/ 172 h 372"/>
                  <a:gd name="T46" fmla="*/ 52 w 588"/>
                  <a:gd name="T47" fmla="*/ 156 h 372"/>
                  <a:gd name="T48" fmla="*/ 52 w 588"/>
                  <a:gd name="T49" fmla="*/ 152 h 372"/>
                  <a:gd name="T50" fmla="*/ 44 w 588"/>
                  <a:gd name="T51" fmla="*/ 148 h 372"/>
                  <a:gd name="T52" fmla="*/ 52 w 588"/>
                  <a:gd name="T53" fmla="*/ 128 h 372"/>
                  <a:gd name="T54" fmla="*/ 44 w 588"/>
                  <a:gd name="T55" fmla="*/ 124 h 372"/>
                  <a:gd name="T56" fmla="*/ 44 w 588"/>
                  <a:gd name="T57" fmla="*/ 116 h 372"/>
                  <a:gd name="T58" fmla="*/ 0 w 588"/>
                  <a:gd name="T59" fmla="*/ 116 h 372"/>
                  <a:gd name="T60" fmla="*/ 4 w 588"/>
                  <a:gd name="T61" fmla="*/ 0 h 372"/>
                  <a:gd name="T62" fmla="*/ 104 w 588"/>
                  <a:gd name="T63" fmla="*/ 0 h 372"/>
                  <a:gd name="T64" fmla="*/ 576 w 588"/>
                  <a:gd name="T65" fmla="*/ 4 h 372"/>
                  <a:gd name="T66" fmla="*/ 576 w 588"/>
                  <a:gd name="T67" fmla="*/ 40 h 372"/>
                  <a:gd name="T68" fmla="*/ 588 w 588"/>
                  <a:gd name="T69" fmla="*/ 40 h 372"/>
                  <a:gd name="T70" fmla="*/ 588 w 588"/>
                  <a:gd name="T71" fmla="*/ 180 h 372"/>
                  <a:gd name="T72" fmla="*/ 392 w 588"/>
                  <a:gd name="T73" fmla="*/ 280 h 372"/>
                  <a:gd name="T74" fmla="*/ 392 w 588"/>
                  <a:gd name="T75" fmla="*/ 296 h 372"/>
                  <a:gd name="T76" fmla="*/ 248 w 588"/>
                  <a:gd name="T77" fmla="*/ 296 h 372"/>
                  <a:gd name="T78" fmla="*/ 244 w 588"/>
                  <a:gd name="T79" fmla="*/ 372 h 37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588"/>
                  <a:gd name="T121" fmla="*/ 0 h 372"/>
                  <a:gd name="T122" fmla="*/ 588 w 588"/>
                  <a:gd name="T123" fmla="*/ 372 h 372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588" h="372">
                    <a:moveTo>
                      <a:pt x="244" y="372"/>
                    </a:moveTo>
                    <a:lnTo>
                      <a:pt x="112" y="368"/>
                    </a:lnTo>
                    <a:lnTo>
                      <a:pt x="100" y="360"/>
                    </a:lnTo>
                    <a:lnTo>
                      <a:pt x="92" y="352"/>
                    </a:lnTo>
                    <a:lnTo>
                      <a:pt x="92" y="336"/>
                    </a:lnTo>
                    <a:lnTo>
                      <a:pt x="96" y="328"/>
                    </a:lnTo>
                    <a:lnTo>
                      <a:pt x="92" y="312"/>
                    </a:lnTo>
                    <a:lnTo>
                      <a:pt x="96" y="300"/>
                    </a:lnTo>
                    <a:lnTo>
                      <a:pt x="88" y="284"/>
                    </a:lnTo>
                    <a:lnTo>
                      <a:pt x="84" y="272"/>
                    </a:lnTo>
                    <a:lnTo>
                      <a:pt x="76" y="260"/>
                    </a:lnTo>
                    <a:lnTo>
                      <a:pt x="80" y="236"/>
                    </a:lnTo>
                    <a:lnTo>
                      <a:pt x="76" y="228"/>
                    </a:lnTo>
                    <a:lnTo>
                      <a:pt x="72" y="220"/>
                    </a:lnTo>
                    <a:lnTo>
                      <a:pt x="68" y="220"/>
                    </a:lnTo>
                    <a:lnTo>
                      <a:pt x="60" y="224"/>
                    </a:lnTo>
                    <a:lnTo>
                      <a:pt x="48" y="220"/>
                    </a:lnTo>
                    <a:lnTo>
                      <a:pt x="44" y="216"/>
                    </a:lnTo>
                    <a:lnTo>
                      <a:pt x="52" y="208"/>
                    </a:lnTo>
                    <a:lnTo>
                      <a:pt x="52" y="200"/>
                    </a:lnTo>
                    <a:lnTo>
                      <a:pt x="52" y="196"/>
                    </a:lnTo>
                    <a:lnTo>
                      <a:pt x="48" y="184"/>
                    </a:lnTo>
                    <a:lnTo>
                      <a:pt x="60" y="172"/>
                    </a:lnTo>
                    <a:lnTo>
                      <a:pt x="52" y="156"/>
                    </a:lnTo>
                    <a:lnTo>
                      <a:pt x="52" y="152"/>
                    </a:lnTo>
                    <a:lnTo>
                      <a:pt x="44" y="148"/>
                    </a:lnTo>
                    <a:lnTo>
                      <a:pt x="52" y="128"/>
                    </a:lnTo>
                    <a:lnTo>
                      <a:pt x="44" y="124"/>
                    </a:lnTo>
                    <a:lnTo>
                      <a:pt x="44" y="116"/>
                    </a:lnTo>
                    <a:lnTo>
                      <a:pt x="0" y="116"/>
                    </a:lnTo>
                    <a:lnTo>
                      <a:pt x="4" y="0"/>
                    </a:lnTo>
                    <a:lnTo>
                      <a:pt x="104" y="0"/>
                    </a:lnTo>
                    <a:lnTo>
                      <a:pt x="576" y="4"/>
                    </a:lnTo>
                    <a:lnTo>
                      <a:pt x="576" y="40"/>
                    </a:lnTo>
                    <a:lnTo>
                      <a:pt x="588" y="40"/>
                    </a:lnTo>
                    <a:lnTo>
                      <a:pt x="588" y="180"/>
                    </a:lnTo>
                    <a:lnTo>
                      <a:pt x="392" y="280"/>
                    </a:lnTo>
                    <a:lnTo>
                      <a:pt x="392" y="296"/>
                    </a:lnTo>
                    <a:lnTo>
                      <a:pt x="248" y="296"/>
                    </a:lnTo>
                    <a:lnTo>
                      <a:pt x="244" y="372"/>
                    </a:lnTo>
                    <a:close/>
                  </a:path>
                </a:pathLst>
              </a:custGeom>
              <a:solidFill>
                <a:srgbClr val="CCFFFF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" name="Freeform 34"/>
              <p:cNvSpPr>
                <a:spLocks/>
              </p:cNvSpPr>
              <p:nvPr/>
            </p:nvSpPr>
            <p:spPr bwMode="auto">
              <a:xfrm>
                <a:off x="2904" y="2460"/>
                <a:ext cx="636" cy="721"/>
              </a:xfrm>
              <a:custGeom>
                <a:avLst/>
                <a:gdLst>
                  <a:gd name="T0" fmla="*/ 524 w 552"/>
                  <a:gd name="T1" fmla="*/ 584 h 588"/>
                  <a:gd name="T2" fmla="*/ 136 w 552"/>
                  <a:gd name="T3" fmla="*/ 588 h 588"/>
                  <a:gd name="T4" fmla="*/ 0 w 552"/>
                  <a:gd name="T5" fmla="*/ 588 h 588"/>
                  <a:gd name="T6" fmla="*/ 8 w 552"/>
                  <a:gd name="T7" fmla="*/ 184 h 588"/>
                  <a:gd name="T8" fmla="*/ 20 w 552"/>
                  <a:gd name="T9" fmla="*/ 180 h 588"/>
                  <a:gd name="T10" fmla="*/ 20 w 552"/>
                  <a:gd name="T11" fmla="*/ 140 h 588"/>
                  <a:gd name="T12" fmla="*/ 20 w 552"/>
                  <a:gd name="T13" fmla="*/ 0 h 588"/>
                  <a:gd name="T14" fmla="*/ 236 w 552"/>
                  <a:gd name="T15" fmla="*/ 0 h 588"/>
                  <a:gd name="T16" fmla="*/ 236 w 552"/>
                  <a:gd name="T17" fmla="*/ 36 h 588"/>
                  <a:gd name="T18" fmla="*/ 380 w 552"/>
                  <a:gd name="T19" fmla="*/ 36 h 588"/>
                  <a:gd name="T20" fmla="*/ 380 w 552"/>
                  <a:gd name="T21" fmla="*/ 108 h 588"/>
                  <a:gd name="T22" fmla="*/ 380 w 552"/>
                  <a:gd name="T23" fmla="*/ 180 h 588"/>
                  <a:gd name="T24" fmla="*/ 368 w 552"/>
                  <a:gd name="T25" fmla="*/ 180 h 588"/>
                  <a:gd name="T26" fmla="*/ 368 w 552"/>
                  <a:gd name="T27" fmla="*/ 364 h 588"/>
                  <a:gd name="T28" fmla="*/ 548 w 552"/>
                  <a:gd name="T29" fmla="*/ 364 h 588"/>
                  <a:gd name="T30" fmla="*/ 548 w 552"/>
                  <a:gd name="T31" fmla="*/ 476 h 588"/>
                  <a:gd name="T32" fmla="*/ 552 w 552"/>
                  <a:gd name="T33" fmla="*/ 476 h 588"/>
                  <a:gd name="T34" fmla="*/ 548 w 552"/>
                  <a:gd name="T35" fmla="*/ 584 h 588"/>
                  <a:gd name="T36" fmla="*/ 524 w 552"/>
                  <a:gd name="T37" fmla="*/ 584 h 58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552"/>
                  <a:gd name="T58" fmla="*/ 0 h 588"/>
                  <a:gd name="T59" fmla="*/ 552 w 552"/>
                  <a:gd name="T60" fmla="*/ 588 h 58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552" h="588">
                    <a:moveTo>
                      <a:pt x="524" y="584"/>
                    </a:moveTo>
                    <a:lnTo>
                      <a:pt x="136" y="588"/>
                    </a:lnTo>
                    <a:lnTo>
                      <a:pt x="0" y="588"/>
                    </a:lnTo>
                    <a:lnTo>
                      <a:pt x="8" y="184"/>
                    </a:lnTo>
                    <a:lnTo>
                      <a:pt x="20" y="180"/>
                    </a:lnTo>
                    <a:lnTo>
                      <a:pt x="20" y="140"/>
                    </a:lnTo>
                    <a:lnTo>
                      <a:pt x="20" y="0"/>
                    </a:lnTo>
                    <a:lnTo>
                      <a:pt x="236" y="0"/>
                    </a:lnTo>
                    <a:lnTo>
                      <a:pt x="236" y="36"/>
                    </a:lnTo>
                    <a:lnTo>
                      <a:pt x="380" y="36"/>
                    </a:lnTo>
                    <a:lnTo>
                      <a:pt x="380" y="108"/>
                    </a:lnTo>
                    <a:lnTo>
                      <a:pt x="380" y="180"/>
                    </a:lnTo>
                    <a:lnTo>
                      <a:pt x="368" y="180"/>
                    </a:lnTo>
                    <a:lnTo>
                      <a:pt x="368" y="364"/>
                    </a:lnTo>
                    <a:lnTo>
                      <a:pt x="548" y="364"/>
                    </a:lnTo>
                    <a:lnTo>
                      <a:pt x="548" y="476"/>
                    </a:lnTo>
                    <a:lnTo>
                      <a:pt x="552" y="476"/>
                    </a:lnTo>
                    <a:lnTo>
                      <a:pt x="548" y="584"/>
                    </a:lnTo>
                    <a:lnTo>
                      <a:pt x="524" y="584"/>
                    </a:lnTo>
                    <a:close/>
                  </a:path>
                </a:pathLst>
              </a:custGeom>
              <a:solidFill>
                <a:srgbClr val="CCFFFF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1" name="Freeform 35"/>
              <p:cNvSpPr>
                <a:spLocks/>
              </p:cNvSpPr>
              <p:nvPr/>
            </p:nvSpPr>
            <p:spPr bwMode="auto">
              <a:xfrm>
                <a:off x="1810" y="2543"/>
                <a:ext cx="568" cy="697"/>
              </a:xfrm>
              <a:custGeom>
                <a:avLst/>
                <a:gdLst>
                  <a:gd name="T0" fmla="*/ 292 w 492"/>
                  <a:gd name="T1" fmla="*/ 568 h 568"/>
                  <a:gd name="T2" fmla="*/ 180 w 492"/>
                  <a:gd name="T3" fmla="*/ 568 h 568"/>
                  <a:gd name="T4" fmla="*/ 180 w 492"/>
                  <a:gd name="T5" fmla="*/ 292 h 568"/>
                  <a:gd name="T6" fmla="*/ 144 w 492"/>
                  <a:gd name="T7" fmla="*/ 292 h 568"/>
                  <a:gd name="T8" fmla="*/ 148 w 492"/>
                  <a:gd name="T9" fmla="*/ 256 h 568"/>
                  <a:gd name="T10" fmla="*/ 72 w 492"/>
                  <a:gd name="T11" fmla="*/ 252 h 568"/>
                  <a:gd name="T12" fmla="*/ 72 w 492"/>
                  <a:gd name="T13" fmla="*/ 180 h 568"/>
                  <a:gd name="T14" fmla="*/ 0 w 492"/>
                  <a:gd name="T15" fmla="*/ 180 h 568"/>
                  <a:gd name="T16" fmla="*/ 4 w 492"/>
                  <a:gd name="T17" fmla="*/ 0 h 568"/>
                  <a:gd name="T18" fmla="*/ 380 w 492"/>
                  <a:gd name="T19" fmla="*/ 8 h 568"/>
                  <a:gd name="T20" fmla="*/ 424 w 492"/>
                  <a:gd name="T21" fmla="*/ 8 h 568"/>
                  <a:gd name="T22" fmla="*/ 424 w 492"/>
                  <a:gd name="T23" fmla="*/ 16 h 568"/>
                  <a:gd name="T24" fmla="*/ 432 w 492"/>
                  <a:gd name="T25" fmla="*/ 20 h 568"/>
                  <a:gd name="T26" fmla="*/ 424 w 492"/>
                  <a:gd name="T27" fmla="*/ 40 h 568"/>
                  <a:gd name="T28" fmla="*/ 432 w 492"/>
                  <a:gd name="T29" fmla="*/ 44 h 568"/>
                  <a:gd name="T30" fmla="*/ 432 w 492"/>
                  <a:gd name="T31" fmla="*/ 48 h 568"/>
                  <a:gd name="T32" fmla="*/ 440 w 492"/>
                  <a:gd name="T33" fmla="*/ 64 h 568"/>
                  <a:gd name="T34" fmla="*/ 428 w 492"/>
                  <a:gd name="T35" fmla="*/ 76 h 568"/>
                  <a:gd name="T36" fmla="*/ 432 w 492"/>
                  <a:gd name="T37" fmla="*/ 88 h 568"/>
                  <a:gd name="T38" fmla="*/ 432 w 492"/>
                  <a:gd name="T39" fmla="*/ 92 h 568"/>
                  <a:gd name="T40" fmla="*/ 432 w 492"/>
                  <a:gd name="T41" fmla="*/ 100 h 568"/>
                  <a:gd name="T42" fmla="*/ 424 w 492"/>
                  <a:gd name="T43" fmla="*/ 108 h 568"/>
                  <a:gd name="T44" fmla="*/ 428 w 492"/>
                  <a:gd name="T45" fmla="*/ 112 h 568"/>
                  <a:gd name="T46" fmla="*/ 440 w 492"/>
                  <a:gd name="T47" fmla="*/ 116 h 568"/>
                  <a:gd name="T48" fmla="*/ 448 w 492"/>
                  <a:gd name="T49" fmla="*/ 112 h 568"/>
                  <a:gd name="T50" fmla="*/ 452 w 492"/>
                  <a:gd name="T51" fmla="*/ 112 h 568"/>
                  <a:gd name="T52" fmla="*/ 456 w 492"/>
                  <a:gd name="T53" fmla="*/ 120 h 568"/>
                  <a:gd name="T54" fmla="*/ 460 w 492"/>
                  <a:gd name="T55" fmla="*/ 128 h 568"/>
                  <a:gd name="T56" fmla="*/ 456 w 492"/>
                  <a:gd name="T57" fmla="*/ 152 h 568"/>
                  <a:gd name="T58" fmla="*/ 464 w 492"/>
                  <a:gd name="T59" fmla="*/ 164 h 568"/>
                  <a:gd name="T60" fmla="*/ 468 w 492"/>
                  <a:gd name="T61" fmla="*/ 176 h 568"/>
                  <a:gd name="T62" fmla="*/ 476 w 492"/>
                  <a:gd name="T63" fmla="*/ 192 h 568"/>
                  <a:gd name="T64" fmla="*/ 472 w 492"/>
                  <a:gd name="T65" fmla="*/ 204 h 568"/>
                  <a:gd name="T66" fmla="*/ 476 w 492"/>
                  <a:gd name="T67" fmla="*/ 220 h 568"/>
                  <a:gd name="T68" fmla="*/ 472 w 492"/>
                  <a:gd name="T69" fmla="*/ 228 h 568"/>
                  <a:gd name="T70" fmla="*/ 472 w 492"/>
                  <a:gd name="T71" fmla="*/ 244 h 568"/>
                  <a:gd name="T72" fmla="*/ 480 w 492"/>
                  <a:gd name="T73" fmla="*/ 252 h 568"/>
                  <a:gd name="T74" fmla="*/ 492 w 492"/>
                  <a:gd name="T75" fmla="*/ 260 h 568"/>
                  <a:gd name="T76" fmla="*/ 404 w 492"/>
                  <a:gd name="T77" fmla="*/ 260 h 568"/>
                  <a:gd name="T78" fmla="*/ 400 w 492"/>
                  <a:gd name="T79" fmla="*/ 296 h 568"/>
                  <a:gd name="T80" fmla="*/ 292 w 492"/>
                  <a:gd name="T81" fmla="*/ 296 h 568"/>
                  <a:gd name="T82" fmla="*/ 292 w 492"/>
                  <a:gd name="T83" fmla="*/ 480 h 568"/>
                  <a:gd name="T84" fmla="*/ 292 w 492"/>
                  <a:gd name="T85" fmla="*/ 568 h 56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92"/>
                  <a:gd name="T130" fmla="*/ 0 h 568"/>
                  <a:gd name="T131" fmla="*/ 492 w 492"/>
                  <a:gd name="T132" fmla="*/ 568 h 568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92" h="568">
                    <a:moveTo>
                      <a:pt x="292" y="568"/>
                    </a:moveTo>
                    <a:lnTo>
                      <a:pt x="180" y="568"/>
                    </a:lnTo>
                    <a:lnTo>
                      <a:pt x="180" y="292"/>
                    </a:lnTo>
                    <a:lnTo>
                      <a:pt x="144" y="292"/>
                    </a:lnTo>
                    <a:lnTo>
                      <a:pt x="148" y="256"/>
                    </a:lnTo>
                    <a:lnTo>
                      <a:pt x="72" y="252"/>
                    </a:lnTo>
                    <a:lnTo>
                      <a:pt x="72" y="180"/>
                    </a:lnTo>
                    <a:lnTo>
                      <a:pt x="0" y="180"/>
                    </a:lnTo>
                    <a:lnTo>
                      <a:pt x="4" y="0"/>
                    </a:lnTo>
                    <a:lnTo>
                      <a:pt x="380" y="8"/>
                    </a:lnTo>
                    <a:lnTo>
                      <a:pt x="424" y="8"/>
                    </a:lnTo>
                    <a:lnTo>
                      <a:pt x="424" y="16"/>
                    </a:lnTo>
                    <a:lnTo>
                      <a:pt x="432" y="20"/>
                    </a:lnTo>
                    <a:lnTo>
                      <a:pt x="424" y="40"/>
                    </a:lnTo>
                    <a:lnTo>
                      <a:pt x="432" y="44"/>
                    </a:lnTo>
                    <a:lnTo>
                      <a:pt x="432" y="48"/>
                    </a:lnTo>
                    <a:lnTo>
                      <a:pt x="440" y="64"/>
                    </a:lnTo>
                    <a:lnTo>
                      <a:pt x="428" y="76"/>
                    </a:lnTo>
                    <a:lnTo>
                      <a:pt x="432" y="88"/>
                    </a:lnTo>
                    <a:lnTo>
                      <a:pt x="432" y="92"/>
                    </a:lnTo>
                    <a:lnTo>
                      <a:pt x="432" y="100"/>
                    </a:lnTo>
                    <a:lnTo>
                      <a:pt x="424" y="108"/>
                    </a:lnTo>
                    <a:lnTo>
                      <a:pt x="428" y="112"/>
                    </a:lnTo>
                    <a:lnTo>
                      <a:pt x="440" y="116"/>
                    </a:lnTo>
                    <a:lnTo>
                      <a:pt x="448" y="112"/>
                    </a:lnTo>
                    <a:lnTo>
                      <a:pt x="452" y="112"/>
                    </a:lnTo>
                    <a:lnTo>
                      <a:pt x="456" y="120"/>
                    </a:lnTo>
                    <a:lnTo>
                      <a:pt x="460" y="128"/>
                    </a:lnTo>
                    <a:lnTo>
                      <a:pt x="456" y="152"/>
                    </a:lnTo>
                    <a:lnTo>
                      <a:pt x="464" y="164"/>
                    </a:lnTo>
                    <a:lnTo>
                      <a:pt x="468" y="176"/>
                    </a:lnTo>
                    <a:lnTo>
                      <a:pt x="476" y="192"/>
                    </a:lnTo>
                    <a:lnTo>
                      <a:pt x="472" y="204"/>
                    </a:lnTo>
                    <a:lnTo>
                      <a:pt x="476" y="220"/>
                    </a:lnTo>
                    <a:lnTo>
                      <a:pt x="472" y="228"/>
                    </a:lnTo>
                    <a:lnTo>
                      <a:pt x="472" y="244"/>
                    </a:lnTo>
                    <a:lnTo>
                      <a:pt x="480" y="252"/>
                    </a:lnTo>
                    <a:lnTo>
                      <a:pt x="492" y="260"/>
                    </a:lnTo>
                    <a:lnTo>
                      <a:pt x="404" y="260"/>
                    </a:lnTo>
                    <a:lnTo>
                      <a:pt x="400" y="296"/>
                    </a:lnTo>
                    <a:lnTo>
                      <a:pt x="292" y="296"/>
                    </a:lnTo>
                    <a:lnTo>
                      <a:pt x="292" y="480"/>
                    </a:lnTo>
                    <a:lnTo>
                      <a:pt x="292" y="568"/>
                    </a:lnTo>
                    <a:close/>
                  </a:path>
                </a:pathLst>
              </a:custGeom>
              <a:solidFill>
                <a:srgbClr val="CCFFFF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2" name="Freeform 36"/>
              <p:cNvSpPr>
                <a:spLocks/>
              </p:cNvSpPr>
              <p:nvPr/>
            </p:nvSpPr>
            <p:spPr bwMode="auto">
              <a:xfrm>
                <a:off x="2530" y="2632"/>
                <a:ext cx="397" cy="657"/>
              </a:xfrm>
              <a:custGeom>
                <a:avLst/>
                <a:gdLst>
                  <a:gd name="T0" fmla="*/ 0 w 344"/>
                  <a:gd name="T1" fmla="*/ 536 h 536"/>
                  <a:gd name="T2" fmla="*/ 0 w 344"/>
                  <a:gd name="T3" fmla="*/ 192 h 536"/>
                  <a:gd name="T4" fmla="*/ 4 w 344"/>
                  <a:gd name="T5" fmla="*/ 116 h 536"/>
                  <a:gd name="T6" fmla="*/ 148 w 344"/>
                  <a:gd name="T7" fmla="*/ 116 h 536"/>
                  <a:gd name="T8" fmla="*/ 148 w 344"/>
                  <a:gd name="T9" fmla="*/ 100 h 536"/>
                  <a:gd name="T10" fmla="*/ 344 w 344"/>
                  <a:gd name="T11" fmla="*/ 0 h 536"/>
                  <a:gd name="T12" fmla="*/ 344 w 344"/>
                  <a:gd name="T13" fmla="*/ 40 h 536"/>
                  <a:gd name="T14" fmla="*/ 332 w 344"/>
                  <a:gd name="T15" fmla="*/ 44 h 536"/>
                  <a:gd name="T16" fmla="*/ 324 w 344"/>
                  <a:gd name="T17" fmla="*/ 448 h 536"/>
                  <a:gd name="T18" fmla="*/ 236 w 344"/>
                  <a:gd name="T19" fmla="*/ 448 h 536"/>
                  <a:gd name="T20" fmla="*/ 228 w 344"/>
                  <a:gd name="T21" fmla="*/ 456 h 536"/>
                  <a:gd name="T22" fmla="*/ 232 w 344"/>
                  <a:gd name="T23" fmla="*/ 460 h 536"/>
                  <a:gd name="T24" fmla="*/ 232 w 344"/>
                  <a:gd name="T25" fmla="*/ 484 h 536"/>
                  <a:gd name="T26" fmla="*/ 228 w 344"/>
                  <a:gd name="T27" fmla="*/ 492 h 536"/>
                  <a:gd name="T28" fmla="*/ 240 w 344"/>
                  <a:gd name="T29" fmla="*/ 512 h 536"/>
                  <a:gd name="T30" fmla="*/ 240 w 344"/>
                  <a:gd name="T31" fmla="*/ 524 h 536"/>
                  <a:gd name="T32" fmla="*/ 268 w 344"/>
                  <a:gd name="T33" fmla="*/ 536 h 536"/>
                  <a:gd name="T34" fmla="*/ 0 w 344"/>
                  <a:gd name="T35" fmla="*/ 536 h 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44"/>
                  <a:gd name="T55" fmla="*/ 0 h 536"/>
                  <a:gd name="T56" fmla="*/ 344 w 344"/>
                  <a:gd name="T57" fmla="*/ 536 h 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44" h="536">
                    <a:moveTo>
                      <a:pt x="0" y="536"/>
                    </a:moveTo>
                    <a:lnTo>
                      <a:pt x="0" y="192"/>
                    </a:lnTo>
                    <a:lnTo>
                      <a:pt x="4" y="116"/>
                    </a:lnTo>
                    <a:lnTo>
                      <a:pt x="148" y="116"/>
                    </a:lnTo>
                    <a:lnTo>
                      <a:pt x="148" y="100"/>
                    </a:lnTo>
                    <a:lnTo>
                      <a:pt x="344" y="0"/>
                    </a:lnTo>
                    <a:lnTo>
                      <a:pt x="344" y="40"/>
                    </a:lnTo>
                    <a:lnTo>
                      <a:pt x="332" y="44"/>
                    </a:lnTo>
                    <a:lnTo>
                      <a:pt x="324" y="448"/>
                    </a:lnTo>
                    <a:lnTo>
                      <a:pt x="236" y="448"/>
                    </a:lnTo>
                    <a:lnTo>
                      <a:pt x="228" y="456"/>
                    </a:lnTo>
                    <a:lnTo>
                      <a:pt x="232" y="460"/>
                    </a:lnTo>
                    <a:lnTo>
                      <a:pt x="232" y="484"/>
                    </a:lnTo>
                    <a:lnTo>
                      <a:pt x="228" y="492"/>
                    </a:lnTo>
                    <a:lnTo>
                      <a:pt x="240" y="512"/>
                    </a:lnTo>
                    <a:lnTo>
                      <a:pt x="240" y="524"/>
                    </a:lnTo>
                    <a:lnTo>
                      <a:pt x="268" y="536"/>
                    </a:lnTo>
                    <a:lnTo>
                      <a:pt x="0" y="536"/>
                    </a:lnTo>
                    <a:close/>
                  </a:path>
                </a:pathLst>
              </a:custGeom>
              <a:solidFill>
                <a:srgbClr val="CCFFFF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3" name="Freeform 37"/>
              <p:cNvSpPr>
                <a:spLocks/>
              </p:cNvSpPr>
              <p:nvPr/>
            </p:nvSpPr>
            <p:spPr bwMode="auto">
              <a:xfrm>
                <a:off x="3535" y="2666"/>
                <a:ext cx="471" cy="510"/>
              </a:xfrm>
              <a:custGeom>
                <a:avLst/>
                <a:gdLst>
                  <a:gd name="T0" fmla="*/ 312 w 408"/>
                  <a:gd name="T1" fmla="*/ 408 h 416"/>
                  <a:gd name="T2" fmla="*/ 300 w 408"/>
                  <a:gd name="T3" fmla="*/ 408 h 416"/>
                  <a:gd name="T4" fmla="*/ 0 w 408"/>
                  <a:gd name="T5" fmla="*/ 416 h 416"/>
                  <a:gd name="T6" fmla="*/ 4 w 408"/>
                  <a:gd name="T7" fmla="*/ 308 h 416"/>
                  <a:gd name="T8" fmla="*/ 0 w 408"/>
                  <a:gd name="T9" fmla="*/ 308 h 416"/>
                  <a:gd name="T10" fmla="*/ 0 w 408"/>
                  <a:gd name="T11" fmla="*/ 196 h 416"/>
                  <a:gd name="T12" fmla="*/ 4 w 408"/>
                  <a:gd name="T13" fmla="*/ 196 h 416"/>
                  <a:gd name="T14" fmla="*/ 4 w 408"/>
                  <a:gd name="T15" fmla="*/ 12 h 416"/>
                  <a:gd name="T16" fmla="*/ 368 w 408"/>
                  <a:gd name="T17" fmla="*/ 0 h 416"/>
                  <a:gd name="T18" fmla="*/ 372 w 408"/>
                  <a:gd name="T19" fmla="*/ 188 h 416"/>
                  <a:gd name="T20" fmla="*/ 408 w 408"/>
                  <a:gd name="T21" fmla="*/ 188 h 416"/>
                  <a:gd name="T22" fmla="*/ 408 w 408"/>
                  <a:gd name="T23" fmla="*/ 284 h 416"/>
                  <a:gd name="T24" fmla="*/ 404 w 408"/>
                  <a:gd name="T25" fmla="*/ 408 h 416"/>
                  <a:gd name="T26" fmla="*/ 312 w 408"/>
                  <a:gd name="T27" fmla="*/ 408 h 41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08"/>
                  <a:gd name="T43" fmla="*/ 0 h 416"/>
                  <a:gd name="T44" fmla="*/ 408 w 408"/>
                  <a:gd name="T45" fmla="*/ 416 h 41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08" h="416">
                    <a:moveTo>
                      <a:pt x="312" y="408"/>
                    </a:moveTo>
                    <a:lnTo>
                      <a:pt x="300" y="408"/>
                    </a:lnTo>
                    <a:lnTo>
                      <a:pt x="0" y="416"/>
                    </a:lnTo>
                    <a:lnTo>
                      <a:pt x="4" y="308"/>
                    </a:lnTo>
                    <a:lnTo>
                      <a:pt x="0" y="308"/>
                    </a:lnTo>
                    <a:lnTo>
                      <a:pt x="0" y="196"/>
                    </a:lnTo>
                    <a:lnTo>
                      <a:pt x="4" y="196"/>
                    </a:lnTo>
                    <a:lnTo>
                      <a:pt x="4" y="12"/>
                    </a:lnTo>
                    <a:lnTo>
                      <a:pt x="368" y="0"/>
                    </a:lnTo>
                    <a:lnTo>
                      <a:pt x="372" y="188"/>
                    </a:lnTo>
                    <a:lnTo>
                      <a:pt x="408" y="188"/>
                    </a:lnTo>
                    <a:lnTo>
                      <a:pt x="408" y="284"/>
                    </a:lnTo>
                    <a:lnTo>
                      <a:pt x="404" y="408"/>
                    </a:lnTo>
                    <a:lnTo>
                      <a:pt x="312" y="408"/>
                    </a:lnTo>
                    <a:close/>
                  </a:path>
                </a:pathLst>
              </a:custGeom>
              <a:solidFill>
                <a:srgbClr val="FFF68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4" name="Freeform 38"/>
              <p:cNvSpPr>
                <a:spLocks/>
              </p:cNvSpPr>
              <p:nvPr/>
            </p:nvSpPr>
            <p:spPr bwMode="auto">
              <a:xfrm>
                <a:off x="1792" y="2764"/>
                <a:ext cx="355" cy="746"/>
              </a:xfrm>
              <a:custGeom>
                <a:avLst/>
                <a:gdLst>
                  <a:gd name="T0" fmla="*/ 0 w 308"/>
                  <a:gd name="T1" fmla="*/ 604 h 608"/>
                  <a:gd name="T2" fmla="*/ 12 w 308"/>
                  <a:gd name="T3" fmla="*/ 140 h 608"/>
                  <a:gd name="T4" fmla="*/ 16 w 308"/>
                  <a:gd name="T5" fmla="*/ 0 h 608"/>
                  <a:gd name="T6" fmla="*/ 88 w 308"/>
                  <a:gd name="T7" fmla="*/ 0 h 608"/>
                  <a:gd name="T8" fmla="*/ 88 w 308"/>
                  <a:gd name="T9" fmla="*/ 72 h 608"/>
                  <a:gd name="T10" fmla="*/ 164 w 308"/>
                  <a:gd name="T11" fmla="*/ 76 h 608"/>
                  <a:gd name="T12" fmla="*/ 160 w 308"/>
                  <a:gd name="T13" fmla="*/ 112 h 608"/>
                  <a:gd name="T14" fmla="*/ 196 w 308"/>
                  <a:gd name="T15" fmla="*/ 112 h 608"/>
                  <a:gd name="T16" fmla="*/ 196 w 308"/>
                  <a:gd name="T17" fmla="*/ 388 h 608"/>
                  <a:gd name="T18" fmla="*/ 308 w 308"/>
                  <a:gd name="T19" fmla="*/ 388 h 608"/>
                  <a:gd name="T20" fmla="*/ 308 w 308"/>
                  <a:gd name="T21" fmla="*/ 424 h 608"/>
                  <a:gd name="T22" fmla="*/ 304 w 308"/>
                  <a:gd name="T23" fmla="*/ 608 h 608"/>
                  <a:gd name="T24" fmla="*/ 0 w 308"/>
                  <a:gd name="T25" fmla="*/ 604 h 60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08"/>
                  <a:gd name="T40" fmla="*/ 0 h 608"/>
                  <a:gd name="T41" fmla="*/ 308 w 308"/>
                  <a:gd name="T42" fmla="*/ 608 h 60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08" h="608">
                    <a:moveTo>
                      <a:pt x="0" y="604"/>
                    </a:moveTo>
                    <a:lnTo>
                      <a:pt x="12" y="140"/>
                    </a:lnTo>
                    <a:lnTo>
                      <a:pt x="16" y="0"/>
                    </a:lnTo>
                    <a:lnTo>
                      <a:pt x="88" y="0"/>
                    </a:lnTo>
                    <a:lnTo>
                      <a:pt x="88" y="72"/>
                    </a:lnTo>
                    <a:lnTo>
                      <a:pt x="164" y="76"/>
                    </a:lnTo>
                    <a:lnTo>
                      <a:pt x="160" y="112"/>
                    </a:lnTo>
                    <a:lnTo>
                      <a:pt x="196" y="112"/>
                    </a:lnTo>
                    <a:lnTo>
                      <a:pt x="196" y="388"/>
                    </a:lnTo>
                    <a:lnTo>
                      <a:pt x="308" y="388"/>
                    </a:lnTo>
                    <a:lnTo>
                      <a:pt x="308" y="424"/>
                    </a:lnTo>
                    <a:lnTo>
                      <a:pt x="304" y="608"/>
                    </a:lnTo>
                    <a:lnTo>
                      <a:pt x="0" y="604"/>
                    </a:lnTo>
                    <a:close/>
                  </a:path>
                </a:pathLst>
              </a:custGeom>
              <a:solidFill>
                <a:srgbClr val="CCFFFF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5" name="Freeform 39"/>
              <p:cNvSpPr>
                <a:spLocks/>
              </p:cNvSpPr>
              <p:nvPr/>
            </p:nvSpPr>
            <p:spPr bwMode="auto">
              <a:xfrm>
                <a:off x="2147" y="2862"/>
                <a:ext cx="383" cy="427"/>
              </a:xfrm>
              <a:custGeom>
                <a:avLst/>
                <a:gdLst>
                  <a:gd name="T0" fmla="*/ 332 w 332"/>
                  <a:gd name="T1" fmla="*/ 348 h 348"/>
                  <a:gd name="T2" fmla="*/ 0 w 332"/>
                  <a:gd name="T3" fmla="*/ 344 h 348"/>
                  <a:gd name="T4" fmla="*/ 0 w 332"/>
                  <a:gd name="T5" fmla="*/ 308 h 348"/>
                  <a:gd name="T6" fmla="*/ 0 w 332"/>
                  <a:gd name="T7" fmla="*/ 220 h 348"/>
                  <a:gd name="T8" fmla="*/ 0 w 332"/>
                  <a:gd name="T9" fmla="*/ 36 h 348"/>
                  <a:gd name="T10" fmla="*/ 108 w 332"/>
                  <a:gd name="T11" fmla="*/ 36 h 348"/>
                  <a:gd name="T12" fmla="*/ 112 w 332"/>
                  <a:gd name="T13" fmla="*/ 0 h 348"/>
                  <a:gd name="T14" fmla="*/ 200 w 332"/>
                  <a:gd name="T15" fmla="*/ 0 h 348"/>
                  <a:gd name="T16" fmla="*/ 332 w 332"/>
                  <a:gd name="T17" fmla="*/ 4 h 348"/>
                  <a:gd name="T18" fmla="*/ 332 w 332"/>
                  <a:gd name="T19" fmla="*/ 348 h 34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32"/>
                  <a:gd name="T31" fmla="*/ 0 h 348"/>
                  <a:gd name="T32" fmla="*/ 332 w 332"/>
                  <a:gd name="T33" fmla="*/ 348 h 34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32" h="348">
                    <a:moveTo>
                      <a:pt x="332" y="348"/>
                    </a:moveTo>
                    <a:lnTo>
                      <a:pt x="0" y="344"/>
                    </a:lnTo>
                    <a:lnTo>
                      <a:pt x="0" y="308"/>
                    </a:lnTo>
                    <a:lnTo>
                      <a:pt x="0" y="220"/>
                    </a:lnTo>
                    <a:lnTo>
                      <a:pt x="0" y="36"/>
                    </a:lnTo>
                    <a:lnTo>
                      <a:pt x="108" y="36"/>
                    </a:lnTo>
                    <a:lnTo>
                      <a:pt x="112" y="0"/>
                    </a:lnTo>
                    <a:lnTo>
                      <a:pt x="200" y="0"/>
                    </a:lnTo>
                    <a:lnTo>
                      <a:pt x="332" y="4"/>
                    </a:lnTo>
                    <a:lnTo>
                      <a:pt x="332" y="348"/>
                    </a:lnTo>
                    <a:close/>
                  </a:path>
                </a:pathLst>
              </a:custGeom>
              <a:solidFill>
                <a:srgbClr val="CCFFFF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53" name="Rectangle 43"/>
            <p:cNvSpPr>
              <a:spLocks noChangeArrowheads="1"/>
            </p:cNvSpPr>
            <p:nvPr/>
          </p:nvSpPr>
          <p:spPr bwMode="auto">
            <a:xfrm>
              <a:off x="3201988" y="1282700"/>
              <a:ext cx="406400" cy="1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 dirty="0">
                  <a:solidFill>
                    <a:srgbClr val="0000FF"/>
                  </a:solidFill>
                </a:rPr>
                <a:t>San Juan</a:t>
              </a:r>
              <a:endParaRPr lang="en-US" dirty="0"/>
            </a:p>
          </p:txBody>
        </p:sp>
        <p:sp>
          <p:nvSpPr>
            <p:cNvPr id="2054" name="Rectangle 44"/>
            <p:cNvSpPr>
              <a:spLocks noChangeArrowheads="1"/>
            </p:cNvSpPr>
            <p:nvPr/>
          </p:nvSpPr>
          <p:spPr bwMode="auto">
            <a:xfrm>
              <a:off x="4114800" y="1219200"/>
              <a:ext cx="476250" cy="1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Rio Arriba</a:t>
              </a:r>
              <a:endParaRPr lang="en-US"/>
            </a:p>
          </p:txBody>
        </p:sp>
        <p:sp>
          <p:nvSpPr>
            <p:cNvPr id="2055" name="Rectangle 45"/>
            <p:cNvSpPr>
              <a:spLocks noChangeArrowheads="1"/>
            </p:cNvSpPr>
            <p:nvPr/>
          </p:nvSpPr>
          <p:spPr bwMode="auto">
            <a:xfrm>
              <a:off x="4414838" y="1644650"/>
              <a:ext cx="384175" cy="92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 b="1">
                  <a:solidFill>
                    <a:srgbClr val="0000FF"/>
                  </a:solidFill>
                </a:rPr>
                <a:t>Los Alamos</a:t>
              </a:r>
              <a:endParaRPr lang="en-US"/>
            </a:p>
          </p:txBody>
        </p:sp>
        <p:sp>
          <p:nvSpPr>
            <p:cNvPr id="2056" name="Rectangle 46"/>
            <p:cNvSpPr>
              <a:spLocks noChangeArrowheads="1"/>
            </p:cNvSpPr>
            <p:nvPr/>
          </p:nvSpPr>
          <p:spPr bwMode="auto">
            <a:xfrm>
              <a:off x="4972050" y="1160463"/>
              <a:ext cx="209550" cy="122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Taos</a:t>
              </a:r>
              <a:endParaRPr lang="en-US"/>
            </a:p>
          </p:txBody>
        </p:sp>
        <p:sp>
          <p:nvSpPr>
            <p:cNvPr id="2057" name="Rectangle 47"/>
            <p:cNvSpPr>
              <a:spLocks noChangeArrowheads="1"/>
            </p:cNvSpPr>
            <p:nvPr/>
          </p:nvSpPr>
          <p:spPr bwMode="auto">
            <a:xfrm>
              <a:off x="5545138" y="1196975"/>
              <a:ext cx="287337" cy="1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Colfax</a:t>
              </a:r>
              <a:endParaRPr lang="en-US"/>
            </a:p>
          </p:txBody>
        </p:sp>
        <p:sp>
          <p:nvSpPr>
            <p:cNvPr id="2058" name="Rectangle 48"/>
            <p:cNvSpPr>
              <a:spLocks noChangeArrowheads="1"/>
            </p:cNvSpPr>
            <p:nvPr/>
          </p:nvSpPr>
          <p:spPr bwMode="auto">
            <a:xfrm>
              <a:off x="6265863" y="1196975"/>
              <a:ext cx="266700" cy="1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Union</a:t>
              </a:r>
              <a:endParaRPr lang="en-US"/>
            </a:p>
          </p:txBody>
        </p:sp>
        <p:sp>
          <p:nvSpPr>
            <p:cNvPr id="2059" name="Rectangle 49"/>
            <p:cNvSpPr>
              <a:spLocks noChangeArrowheads="1"/>
            </p:cNvSpPr>
            <p:nvPr/>
          </p:nvSpPr>
          <p:spPr bwMode="auto">
            <a:xfrm>
              <a:off x="3152775" y="1952625"/>
              <a:ext cx="45561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McKinley</a:t>
              </a:r>
              <a:endParaRPr lang="en-US"/>
            </a:p>
          </p:txBody>
        </p:sp>
        <p:sp>
          <p:nvSpPr>
            <p:cNvPr id="2060" name="Rectangle 50"/>
            <p:cNvSpPr>
              <a:spLocks noChangeArrowheads="1"/>
            </p:cNvSpPr>
            <p:nvPr/>
          </p:nvSpPr>
          <p:spPr bwMode="auto">
            <a:xfrm>
              <a:off x="5481638" y="1677988"/>
              <a:ext cx="241300" cy="122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Mora</a:t>
              </a:r>
              <a:endParaRPr lang="en-US"/>
            </a:p>
          </p:txBody>
        </p:sp>
        <p:sp>
          <p:nvSpPr>
            <p:cNvPr id="2061" name="Rectangle 51"/>
            <p:cNvSpPr>
              <a:spLocks noChangeArrowheads="1"/>
            </p:cNvSpPr>
            <p:nvPr/>
          </p:nvSpPr>
          <p:spPr bwMode="auto">
            <a:xfrm>
              <a:off x="6026150" y="1763713"/>
              <a:ext cx="368300" cy="122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Harding</a:t>
              </a:r>
              <a:endParaRPr lang="en-US"/>
            </a:p>
          </p:txBody>
        </p:sp>
        <p:sp>
          <p:nvSpPr>
            <p:cNvPr id="2062" name="Rectangle 52"/>
            <p:cNvSpPr>
              <a:spLocks noChangeArrowheads="1"/>
            </p:cNvSpPr>
            <p:nvPr/>
          </p:nvSpPr>
          <p:spPr bwMode="auto">
            <a:xfrm>
              <a:off x="6265863" y="2418913"/>
              <a:ext cx="238125" cy="1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Quay</a:t>
              </a:r>
              <a:endParaRPr lang="en-US"/>
            </a:p>
          </p:txBody>
        </p:sp>
        <p:sp>
          <p:nvSpPr>
            <p:cNvPr id="2063" name="Rectangle 53"/>
            <p:cNvSpPr>
              <a:spLocks noChangeArrowheads="1"/>
            </p:cNvSpPr>
            <p:nvPr/>
          </p:nvSpPr>
          <p:spPr bwMode="auto">
            <a:xfrm>
              <a:off x="4141788" y="1941513"/>
              <a:ext cx="403225" cy="122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Sandoval</a:t>
              </a:r>
              <a:endParaRPr lang="en-US"/>
            </a:p>
          </p:txBody>
        </p:sp>
        <p:sp>
          <p:nvSpPr>
            <p:cNvPr id="2064" name="Rectangle 54"/>
            <p:cNvSpPr>
              <a:spLocks noChangeArrowheads="1"/>
            </p:cNvSpPr>
            <p:nvPr/>
          </p:nvSpPr>
          <p:spPr bwMode="auto">
            <a:xfrm>
              <a:off x="3544888" y="2581275"/>
              <a:ext cx="288925" cy="1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Cibola</a:t>
              </a:r>
              <a:endParaRPr lang="en-US"/>
            </a:p>
          </p:txBody>
        </p:sp>
        <p:sp>
          <p:nvSpPr>
            <p:cNvPr id="2065" name="Rectangle 55"/>
            <p:cNvSpPr>
              <a:spLocks noChangeArrowheads="1"/>
            </p:cNvSpPr>
            <p:nvPr/>
          </p:nvSpPr>
          <p:spPr bwMode="auto">
            <a:xfrm>
              <a:off x="4194175" y="2476500"/>
              <a:ext cx="430213" cy="1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Bernalillo</a:t>
              </a:r>
              <a:endParaRPr lang="en-US"/>
            </a:p>
          </p:txBody>
        </p:sp>
        <p:sp>
          <p:nvSpPr>
            <p:cNvPr id="2066" name="Rectangle 56"/>
            <p:cNvSpPr>
              <a:spLocks noChangeArrowheads="1"/>
            </p:cNvSpPr>
            <p:nvPr/>
          </p:nvSpPr>
          <p:spPr bwMode="auto">
            <a:xfrm>
              <a:off x="4776788" y="2849563"/>
              <a:ext cx="404812" cy="122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Torrance</a:t>
              </a:r>
              <a:endParaRPr lang="en-US"/>
            </a:p>
          </p:txBody>
        </p:sp>
        <p:sp>
          <p:nvSpPr>
            <p:cNvPr id="2067" name="Rectangle 57"/>
            <p:cNvSpPr>
              <a:spLocks noChangeArrowheads="1"/>
            </p:cNvSpPr>
            <p:nvPr/>
          </p:nvSpPr>
          <p:spPr bwMode="auto">
            <a:xfrm>
              <a:off x="5422900" y="2659063"/>
              <a:ext cx="482600" cy="122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Guadalupe</a:t>
              </a:r>
              <a:endParaRPr lang="en-US"/>
            </a:p>
          </p:txBody>
        </p:sp>
        <p:sp>
          <p:nvSpPr>
            <p:cNvPr id="2068" name="Rectangle 58"/>
            <p:cNvSpPr>
              <a:spLocks noChangeArrowheads="1"/>
            </p:cNvSpPr>
            <p:nvPr/>
          </p:nvSpPr>
          <p:spPr bwMode="auto">
            <a:xfrm>
              <a:off x="4141788" y="2781300"/>
              <a:ext cx="403225" cy="1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 dirty="0">
                  <a:solidFill>
                    <a:srgbClr val="0000FF"/>
                  </a:solidFill>
                </a:rPr>
                <a:t>Valencia </a:t>
              </a:r>
              <a:endParaRPr lang="en-US" dirty="0"/>
            </a:p>
          </p:txBody>
        </p:sp>
        <p:sp>
          <p:nvSpPr>
            <p:cNvPr id="2069" name="Rectangle 59"/>
            <p:cNvSpPr>
              <a:spLocks noChangeArrowheads="1"/>
            </p:cNvSpPr>
            <p:nvPr/>
          </p:nvSpPr>
          <p:spPr bwMode="auto">
            <a:xfrm>
              <a:off x="3165475" y="3298825"/>
              <a:ext cx="309563" cy="1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Catron</a:t>
              </a:r>
              <a:endParaRPr lang="en-US"/>
            </a:p>
          </p:txBody>
        </p:sp>
        <p:sp>
          <p:nvSpPr>
            <p:cNvPr id="2070" name="Rectangle 60"/>
            <p:cNvSpPr>
              <a:spLocks noChangeArrowheads="1"/>
            </p:cNvSpPr>
            <p:nvPr/>
          </p:nvSpPr>
          <p:spPr bwMode="auto">
            <a:xfrm>
              <a:off x="4081463" y="3440113"/>
              <a:ext cx="342900" cy="122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Socorro</a:t>
              </a:r>
              <a:endParaRPr lang="en-US"/>
            </a:p>
          </p:txBody>
        </p:sp>
        <p:sp>
          <p:nvSpPr>
            <p:cNvPr id="2071" name="Rectangle 61"/>
            <p:cNvSpPr>
              <a:spLocks noChangeArrowheads="1"/>
            </p:cNvSpPr>
            <p:nvPr/>
          </p:nvSpPr>
          <p:spPr bwMode="auto">
            <a:xfrm>
              <a:off x="6421438" y="2876114"/>
              <a:ext cx="269875" cy="122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Curry</a:t>
              </a:r>
              <a:endParaRPr lang="en-US"/>
            </a:p>
          </p:txBody>
        </p:sp>
        <p:sp>
          <p:nvSpPr>
            <p:cNvPr id="2072" name="Rectangle 62"/>
            <p:cNvSpPr>
              <a:spLocks noChangeArrowheads="1"/>
            </p:cNvSpPr>
            <p:nvPr/>
          </p:nvSpPr>
          <p:spPr bwMode="auto">
            <a:xfrm>
              <a:off x="6273194" y="3180913"/>
              <a:ext cx="415925" cy="1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Roosevelt</a:t>
              </a:r>
              <a:endParaRPr lang="en-US"/>
            </a:p>
          </p:txBody>
        </p:sp>
        <p:sp>
          <p:nvSpPr>
            <p:cNvPr id="2073" name="Rectangle 63"/>
            <p:cNvSpPr>
              <a:spLocks noChangeArrowheads="1"/>
            </p:cNvSpPr>
            <p:nvPr/>
          </p:nvSpPr>
          <p:spPr bwMode="auto">
            <a:xfrm>
              <a:off x="5784850" y="3783013"/>
              <a:ext cx="315913" cy="122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Chaves</a:t>
              </a:r>
              <a:endParaRPr lang="en-US"/>
            </a:p>
          </p:txBody>
        </p:sp>
        <p:sp>
          <p:nvSpPr>
            <p:cNvPr id="2074" name="Rectangle 64"/>
            <p:cNvSpPr>
              <a:spLocks noChangeArrowheads="1"/>
            </p:cNvSpPr>
            <p:nvPr/>
          </p:nvSpPr>
          <p:spPr bwMode="auto">
            <a:xfrm>
              <a:off x="5041900" y="3590925"/>
              <a:ext cx="334963" cy="1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Lincoln</a:t>
              </a:r>
              <a:endParaRPr lang="en-US"/>
            </a:p>
          </p:txBody>
        </p:sp>
        <p:sp>
          <p:nvSpPr>
            <p:cNvPr id="2075" name="Rectangle 65"/>
            <p:cNvSpPr>
              <a:spLocks noChangeArrowheads="1"/>
            </p:cNvSpPr>
            <p:nvPr/>
          </p:nvSpPr>
          <p:spPr bwMode="auto">
            <a:xfrm>
              <a:off x="3236913" y="4279900"/>
              <a:ext cx="265112" cy="1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Grant</a:t>
              </a:r>
              <a:endParaRPr lang="en-US"/>
            </a:p>
          </p:txBody>
        </p:sp>
        <p:sp>
          <p:nvSpPr>
            <p:cNvPr id="2076" name="Rectangle 66"/>
            <p:cNvSpPr>
              <a:spLocks noChangeArrowheads="1"/>
            </p:cNvSpPr>
            <p:nvPr/>
          </p:nvSpPr>
          <p:spPr bwMode="auto">
            <a:xfrm>
              <a:off x="2963863" y="5221288"/>
              <a:ext cx="346075" cy="122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Hidalgo</a:t>
              </a:r>
              <a:endParaRPr lang="en-US"/>
            </a:p>
          </p:txBody>
        </p:sp>
        <p:sp>
          <p:nvSpPr>
            <p:cNvPr id="2077" name="Rectangle 67"/>
            <p:cNvSpPr>
              <a:spLocks noChangeArrowheads="1"/>
            </p:cNvSpPr>
            <p:nvPr/>
          </p:nvSpPr>
          <p:spPr bwMode="auto">
            <a:xfrm>
              <a:off x="3608388" y="4856163"/>
              <a:ext cx="233362" cy="122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Luna</a:t>
              </a:r>
              <a:endParaRPr lang="en-US"/>
            </a:p>
          </p:txBody>
        </p:sp>
        <p:sp>
          <p:nvSpPr>
            <p:cNvPr id="2078" name="Rectangle 68"/>
            <p:cNvSpPr>
              <a:spLocks noChangeArrowheads="1"/>
            </p:cNvSpPr>
            <p:nvPr/>
          </p:nvSpPr>
          <p:spPr bwMode="auto">
            <a:xfrm>
              <a:off x="4097338" y="4705350"/>
              <a:ext cx="431800" cy="1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Do</a:t>
              </a:r>
              <a:r>
                <a:rPr lang="en-US" sz="800">
                  <a:solidFill>
                    <a:srgbClr val="0000FF"/>
                  </a:solidFill>
                </a:rPr>
                <a:t>ñ</a:t>
              </a:r>
              <a:r>
                <a:rPr lang="en-US" sz="800" b="1">
                  <a:solidFill>
                    <a:srgbClr val="0000FF"/>
                  </a:solidFill>
                </a:rPr>
                <a:t>a Ana</a:t>
              </a:r>
            </a:p>
          </p:txBody>
        </p:sp>
        <p:sp>
          <p:nvSpPr>
            <p:cNvPr id="2079" name="Rectangle 69"/>
            <p:cNvSpPr>
              <a:spLocks noChangeArrowheads="1"/>
            </p:cNvSpPr>
            <p:nvPr/>
          </p:nvSpPr>
          <p:spPr bwMode="auto">
            <a:xfrm>
              <a:off x="4889500" y="4579938"/>
              <a:ext cx="252413" cy="122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Otero</a:t>
              </a:r>
              <a:endParaRPr lang="en-US"/>
            </a:p>
          </p:txBody>
        </p:sp>
        <p:sp>
          <p:nvSpPr>
            <p:cNvPr id="2080" name="Rectangle 70"/>
            <p:cNvSpPr>
              <a:spLocks noChangeArrowheads="1"/>
            </p:cNvSpPr>
            <p:nvPr/>
          </p:nvSpPr>
          <p:spPr bwMode="auto">
            <a:xfrm>
              <a:off x="6513513" y="4232275"/>
              <a:ext cx="163512" cy="1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Lea</a:t>
              </a:r>
              <a:endParaRPr lang="en-US"/>
            </a:p>
          </p:txBody>
        </p:sp>
        <p:sp>
          <p:nvSpPr>
            <p:cNvPr id="2081" name="Rectangle 71"/>
            <p:cNvSpPr>
              <a:spLocks noChangeArrowheads="1"/>
            </p:cNvSpPr>
            <p:nvPr/>
          </p:nvSpPr>
          <p:spPr bwMode="auto">
            <a:xfrm>
              <a:off x="5853113" y="4581525"/>
              <a:ext cx="233362" cy="1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Eddy</a:t>
              </a:r>
              <a:endParaRPr lang="en-US"/>
            </a:p>
          </p:txBody>
        </p:sp>
        <p:sp>
          <p:nvSpPr>
            <p:cNvPr id="2082" name="Rectangle 72"/>
            <p:cNvSpPr>
              <a:spLocks noChangeArrowheads="1"/>
            </p:cNvSpPr>
            <p:nvPr/>
          </p:nvSpPr>
          <p:spPr bwMode="auto">
            <a:xfrm>
              <a:off x="4016375" y="4116388"/>
              <a:ext cx="269875" cy="122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 dirty="0">
                  <a:solidFill>
                    <a:srgbClr val="0000FF"/>
                  </a:solidFill>
                </a:rPr>
                <a:t>Sierra</a:t>
              </a:r>
              <a:endParaRPr lang="en-US" dirty="0"/>
            </a:p>
          </p:txBody>
        </p:sp>
        <p:sp>
          <p:nvSpPr>
            <p:cNvPr id="2083" name="Rectangle 73"/>
            <p:cNvSpPr>
              <a:spLocks noChangeArrowheads="1"/>
            </p:cNvSpPr>
            <p:nvPr/>
          </p:nvSpPr>
          <p:spPr bwMode="auto">
            <a:xfrm>
              <a:off x="5334000" y="2133600"/>
              <a:ext cx="495300" cy="1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San Miguel</a:t>
              </a:r>
              <a:endParaRPr lang="en-US"/>
            </a:p>
          </p:txBody>
        </p:sp>
        <p:sp>
          <p:nvSpPr>
            <p:cNvPr id="2084" name="Rectangle 74"/>
            <p:cNvSpPr>
              <a:spLocks noChangeArrowheads="1"/>
            </p:cNvSpPr>
            <p:nvPr/>
          </p:nvSpPr>
          <p:spPr bwMode="auto">
            <a:xfrm>
              <a:off x="5722938" y="3067050"/>
              <a:ext cx="357187" cy="12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FF"/>
                  </a:solidFill>
                </a:rPr>
                <a:t>De Baca</a:t>
              </a:r>
              <a:endParaRPr lang="en-US"/>
            </a:p>
          </p:txBody>
        </p:sp>
        <p:sp>
          <p:nvSpPr>
            <p:cNvPr id="2085" name="Rectangle 75"/>
            <p:cNvSpPr>
              <a:spLocks noChangeArrowheads="1"/>
            </p:cNvSpPr>
            <p:nvPr/>
          </p:nvSpPr>
          <p:spPr bwMode="auto">
            <a:xfrm>
              <a:off x="4724400" y="2057400"/>
              <a:ext cx="249238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800" b="1">
                  <a:solidFill>
                    <a:srgbClr val="0000FF"/>
                  </a:solidFill>
                </a:rPr>
                <a:t>Santa</a:t>
              </a:r>
            </a:p>
            <a:p>
              <a:pPr algn="ctr"/>
              <a:r>
                <a:rPr lang="en-US" sz="800" b="1">
                  <a:solidFill>
                    <a:srgbClr val="0000FF"/>
                  </a:solidFill>
                </a:rPr>
                <a:t>Fe</a:t>
              </a:r>
              <a:endParaRPr lang="en-US"/>
            </a:p>
          </p:txBody>
        </p:sp>
        <p:sp>
          <p:nvSpPr>
            <p:cNvPr id="2086" name="TextBox 74"/>
            <p:cNvSpPr txBox="1">
              <a:spLocks noChangeArrowheads="1"/>
            </p:cNvSpPr>
            <p:nvPr/>
          </p:nvSpPr>
          <p:spPr bwMode="auto">
            <a:xfrm>
              <a:off x="2667000" y="152400"/>
              <a:ext cx="45768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New Mexico Health Regions Map</a:t>
              </a:r>
            </a:p>
          </p:txBody>
        </p:sp>
        <p:sp>
          <p:nvSpPr>
            <p:cNvPr id="2087" name="Rectangle 76"/>
            <p:cNvSpPr>
              <a:spLocks noChangeArrowheads="1"/>
            </p:cNvSpPr>
            <p:nvPr/>
          </p:nvSpPr>
          <p:spPr bwMode="auto">
            <a:xfrm>
              <a:off x="4300946" y="5714999"/>
              <a:ext cx="152400" cy="1524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" name="Rectangle 78"/>
            <p:cNvSpPr>
              <a:spLocks noChangeArrowheads="1"/>
            </p:cNvSpPr>
            <p:nvPr/>
          </p:nvSpPr>
          <p:spPr bwMode="auto">
            <a:xfrm>
              <a:off x="4300946" y="5943599"/>
              <a:ext cx="152400" cy="152400"/>
            </a:xfrm>
            <a:prstGeom prst="rect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" name="Rectangle 80"/>
            <p:cNvSpPr>
              <a:spLocks noChangeArrowheads="1"/>
            </p:cNvSpPr>
            <p:nvPr/>
          </p:nvSpPr>
          <p:spPr bwMode="auto">
            <a:xfrm>
              <a:off x="4300946" y="6172199"/>
              <a:ext cx="152400" cy="1524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0" name="Rectangle 81"/>
            <p:cNvSpPr>
              <a:spLocks noChangeArrowheads="1"/>
            </p:cNvSpPr>
            <p:nvPr/>
          </p:nvSpPr>
          <p:spPr bwMode="auto">
            <a:xfrm>
              <a:off x="4300946" y="6381550"/>
              <a:ext cx="152400" cy="15240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Rectangle 82"/>
            <p:cNvSpPr>
              <a:spLocks noChangeArrowheads="1"/>
            </p:cNvSpPr>
            <p:nvPr/>
          </p:nvSpPr>
          <p:spPr bwMode="auto">
            <a:xfrm>
              <a:off x="4300946" y="6590900"/>
              <a:ext cx="152400" cy="152400"/>
            </a:xfrm>
            <a:prstGeom prst="rect">
              <a:avLst/>
            </a:prstGeom>
            <a:solidFill>
              <a:srgbClr val="CC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" name="TextBox 83"/>
            <p:cNvSpPr txBox="1">
              <a:spLocks noChangeArrowheads="1"/>
            </p:cNvSpPr>
            <p:nvPr/>
          </p:nvSpPr>
          <p:spPr bwMode="auto">
            <a:xfrm>
              <a:off x="4453346" y="5638799"/>
              <a:ext cx="1566454" cy="11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 dirty="0"/>
                <a:t>Northwest Region</a:t>
              </a:r>
            </a:p>
            <a:p>
              <a:r>
                <a:rPr lang="en-US" sz="1400" b="1" dirty="0"/>
                <a:t>Northeast Region</a:t>
              </a:r>
            </a:p>
            <a:p>
              <a:r>
                <a:rPr lang="en-US" sz="1400" b="1" dirty="0"/>
                <a:t>Metro Region</a:t>
              </a:r>
            </a:p>
            <a:p>
              <a:r>
                <a:rPr lang="en-US" sz="1400" b="1" dirty="0"/>
                <a:t>Southeast Region</a:t>
              </a:r>
            </a:p>
            <a:p>
              <a:r>
                <a:rPr lang="en-US" sz="1400" b="1" dirty="0"/>
                <a:t>Southwest Region</a:t>
              </a:r>
            </a:p>
          </p:txBody>
        </p:sp>
      </p:grpSp>
      <p:sp>
        <p:nvSpPr>
          <p:cNvPr id="2051" name="TextBox 85"/>
          <p:cNvSpPr txBox="1">
            <a:spLocks noChangeArrowheads="1"/>
          </p:cNvSpPr>
          <p:nvPr/>
        </p:nvSpPr>
        <p:spPr bwMode="auto">
          <a:xfrm>
            <a:off x="457200" y="6477000"/>
            <a:ext cx="1323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Revised July 26, 2012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60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DOH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TimR</dc:creator>
  <cp:lastModifiedBy>Lois Haggard</cp:lastModifiedBy>
  <cp:revision>11</cp:revision>
  <dcterms:created xsi:type="dcterms:W3CDTF">2002-11-07T17:32:10Z</dcterms:created>
  <dcterms:modified xsi:type="dcterms:W3CDTF">2012-12-20T20:43:40Z</dcterms:modified>
</cp:coreProperties>
</file>